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5"/>
  </p:notesMasterIdLst>
  <p:sldIdLst>
    <p:sldId id="275" r:id="rId2"/>
    <p:sldId id="283" r:id="rId3"/>
    <p:sldId id="284" r:id="rId4"/>
    <p:sldId id="285" r:id="rId5"/>
    <p:sldId id="286" r:id="rId6"/>
    <p:sldId id="287" r:id="rId7"/>
    <p:sldId id="288" r:id="rId8"/>
    <p:sldId id="290" r:id="rId9"/>
    <p:sldId id="289" r:id="rId10"/>
    <p:sldId id="277" r:id="rId11"/>
    <p:sldId id="278" r:id="rId12"/>
    <p:sldId id="280" r:id="rId13"/>
    <p:sldId id="279" r:id="rId14"/>
    <p:sldId id="281" r:id="rId15"/>
    <p:sldId id="282" r:id="rId16"/>
    <p:sldId id="274" r:id="rId17"/>
    <p:sldId id="264" r:id="rId18"/>
    <p:sldId id="265" r:id="rId19"/>
    <p:sldId id="259" r:id="rId20"/>
    <p:sldId id="267" r:id="rId21"/>
    <p:sldId id="269" r:id="rId22"/>
    <p:sldId id="263" r:id="rId23"/>
    <p:sldId id="262" r:id="rId24"/>
  </p:sldIdLst>
  <p:sldSz cx="9144000" cy="5143500" type="screen16x9"/>
  <p:notesSz cx="6858000" cy="9144000"/>
  <p:embeddedFontLst>
    <p:embeddedFont>
      <p:font typeface="Comfortaa" panose="020B0604020202020204" charset="0"/>
      <p:regular r:id="rId26"/>
      <p:bold r:id="rId27"/>
    </p:embeddedFont>
    <p:embeddedFont>
      <p:font typeface="Comfortaa Light" panose="020B0604020202020204" charset="0"/>
      <p:regular r:id="rId28"/>
      <p:bold r:id="rId29"/>
    </p:embeddedFont>
    <p:embeddedFont>
      <p:font typeface="Permanent Marker"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CCFF99"/>
    <a:srgbClr val="66FF66"/>
    <a:srgbClr val="CC99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A01E52-83EE-42EF-B995-DF163249AA7D}">
  <a:tblStyle styleId="{E8A01E52-83EE-42EF-B995-DF163249AA7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snapToGrid="0">
      <p:cViewPr varScale="1">
        <p:scale>
          <a:sx n="113" d="100"/>
          <a:sy n="113" d="100"/>
        </p:scale>
        <p:origin x="28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06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6039a3cf85_1_14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6039a3cf85_1_14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6039a3cf85_1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6039a3cf85_1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6039a3cf85_1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6039a3cf85_1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61f1f213bd_3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61f1f213bd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g6039a3cf85_1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5" name="Google Shape;1055;g6039a3cf85_1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6039a3cf85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6039a3cf85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61f1f213bd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61f1f213bd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 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452" y="310275"/>
            <a:ext cx="9180800" cy="4538300"/>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2" name="Google Shape;22;p2"/>
          <p:cNvSpPr txBox="1">
            <a:spLocks noGrp="1"/>
          </p:cNvSpPr>
          <p:nvPr>
            <p:ph type="ctrTitle"/>
          </p:nvPr>
        </p:nvSpPr>
        <p:spPr>
          <a:xfrm>
            <a:off x="311700" y="1447800"/>
            <a:ext cx="8520600" cy="14565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311700" y="28874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p:cSld name="BLANK_1_1">
    <p:spTree>
      <p:nvGrpSpPr>
        <p:cNvPr id="1" name="Shape 3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p:cSld name="BIG_NUMBER_1_1">
    <p:spTree>
      <p:nvGrpSpPr>
        <p:cNvPr id="1" name="Shape 64"/>
        <p:cNvGrpSpPr/>
        <p:nvPr/>
      </p:nvGrpSpPr>
      <p:grpSpPr>
        <a:xfrm>
          <a:off x="0" y="0"/>
          <a:ext cx="0" cy="0"/>
          <a:chOff x="0" y="0"/>
          <a:chExt cx="0" cy="0"/>
        </a:xfrm>
      </p:grpSpPr>
      <p:grpSp>
        <p:nvGrpSpPr>
          <p:cNvPr id="65" name="Google Shape;65;p5"/>
          <p:cNvGrpSpPr/>
          <p:nvPr/>
        </p:nvGrpSpPr>
        <p:grpSpPr>
          <a:xfrm>
            <a:off x="-12452" y="310275"/>
            <a:ext cx="9180800" cy="4538300"/>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78" name="Google Shape;78;p5"/>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2">
  <p:cSld name="BIG_NUMBER_1_1_2">
    <p:spTree>
      <p:nvGrpSpPr>
        <p:cNvPr id="1" name="Shape 96"/>
        <p:cNvGrpSpPr/>
        <p:nvPr/>
      </p:nvGrpSpPr>
      <p:grpSpPr>
        <a:xfrm>
          <a:off x="0" y="0"/>
          <a:ext cx="0" cy="0"/>
          <a:chOff x="0" y="0"/>
          <a:chExt cx="0" cy="0"/>
        </a:xfrm>
      </p:grpSpPr>
      <p:grpSp>
        <p:nvGrpSpPr>
          <p:cNvPr id="97" name="Google Shape;97;p7"/>
          <p:cNvGrpSpPr/>
          <p:nvPr/>
        </p:nvGrpSpPr>
        <p:grpSpPr>
          <a:xfrm>
            <a:off x="-12452" y="310275"/>
            <a:ext cx="9180800" cy="4538300"/>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10" name="Google Shape;110;p7"/>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3114000" y="2054550"/>
            <a:ext cx="2916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TITLE">
  <p:cSld name="BIG_NUMBER_1_1_2_3">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3108750" y="2205300"/>
            <a:ext cx="2926500" cy="7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FOUR COLUMNS" type="blank">
  <p:cSld name="BLANK">
    <p:spTree>
      <p:nvGrpSpPr>
        <p:cNvPr id="1" name="Shape 114"/>
        <p:cNvGrpSpPr/>
        <p:nvPr/>
      </p:nvGrpSpPr>
      <p:grpSpPr>
        <a:xfrm>
          <a:off x="0" y="0"/>
          <a:ext cx="0" cy="0"/>
          <a:chOff x="0" y="0"/>
          <a:chExt cx="0" cy="0"/>
        </a:xfrm>
      </p:grpSpPr>
      <p:grpSp>
        <p:nvGrpSpPr>
          <p:cNvPr id="115" name="Google Shape;115;p9"/>
          <p:cNvGrpSpPr/>
          <p:nvPr/>
        </p:nvGrpSpPr>
        <p:grpSpPr>
          <a:xfrm>
            <a:off x="-12452" y="310275"/>
            <a:ext cx="9180800" cy="4538300"/>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28" name="Google Shape;128;p9"/>
          <p:cNvSpPr txBox="1">
            <a:spLocks noGrp="1"/>
          </p:cNvSpPr>
          <p:nvPr>
            <p:ph type="subTitle" idx="1"/>
          </p:nvPr>
        </p:nvSpPr>
        <p:spPr>
          <a:xfrm>
            <a:off x="1141438"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293046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650856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471951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141450"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293047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471952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650857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HREE COLUMNS">
  <p:cSld name="BLANK_2">
    <p:spTree>
      <p:nvGrpSpPr>
        <p:cNvPr id="1" name="Shape 137"/>
        <p:cNvGrpSpPr/>
        <p:nvPr/>
      </p:nvGrpSpPr>
      <p:grpSpPr>
        <a:xfrm>
          <a:off x="0" y="0"/>
          <a:ext cx="0" cy="0"/>
          <a:chOff x="0" y="0"/>
          <a:chExt cx="0" cy="0"/>
        </a:xfrm>
      </p:grpSpPr>
      <p:grpSp>
        <p:nvGrpSpPr>
          <p:cNvPr id="138" name="Google Shape;138;p10"/>
          <p:cNvGrpSpPr/>
          <p:nvPr/>
        </p:nvGrpSpPr>
        <p:grpSpPr>
          <a:xfrm>
            <a:off x="-12452" y="310275"/>
            <a:ext cx="9180800" cy="4538300"/>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51" name="Google Shape;151;p10"/>
          <p:cNvSpPr txBox="1">
            <a:spLocks noGrp="1"/>
          </p:cNvSpPr>
          <p:nvPr>
            <p:ph type="subTitle" idx="1"/>
          </p:nvPr>
        </p:nvSpPr>
        <p:spPr>
          <a:xfrm>
            <a:off x="1248925"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3723750"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6198575"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350163"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3824988"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6299838"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S">
  <p:cSld name="BLANK_2_1">
    <p:spTree>
      <p:nvGrpSpPr>
        <p:cNvPr id="1" name="Shape 158"/>
        <p:cNvGrpSpPr/>
        <p:nvPr/>
      </p:nvGrpSpPr>
      <p:grpSpPr>
        <a:xfrm>
          <a:off x="0" y="0"/>
          <a:ext cx="0" cy="0"/>
          <a:chOff x="0" y="0"/>
          <a:chExt cx="0" cy="0"/>
        </a:xfrm>
      </p:grpSpPr>
      <p:grpSp>
        <p:nvGrpSpPr>
          <p:cNvPr id="159" name="Google Shape;159;p11"/>
          <p:cNvGrpSpPr/>
          <p:nvPr/>
        </p:nvGrpSpPr>
        <p:grpSpPr>
          <a:xfrm>
            <a:off x="-12452" y="310275"/>
            <a:ext cx="9180800" cy="4538300"/>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2501250" y="7009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73" name="Google Shape;173;p11"/>
          <p:cNvSpPr txBox="1">
            <a:spLocks noGrp="1"/>
          </p:cNvSpPr>
          <p:nvPr>
            <p:ph type="title" idx="2" hasCustomPrompt="1"/>
          </p:nvPr>
        </p:nvSpPr>
        <p:spPr>
          <a:xfrm>
            <a:off x="2501250" y="21106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74" name="Google Shape;174;p11"/>
          <p:cNvSpPr txBox="1">
            <a:spLocks noGrp="1"/>
          </p:cNvSpPr>
          <p:nvPr>
            <p:ph type="title" idx="3" hasCustomPrompt="1"/>
          </p:nvPr>
        </p:nvSpPr>
        <p:spPr>
          <a:xfrm>
            <a:off x="2501250" y="35203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HREE COLUMNS">
  <p:cSld name="BLANK_3">
    <p:spTree>
      <p:nvGrpSpPr>
        <p:cNvPr id="1" name="Shape 190"/>
        <p:cNvGrpSpPr/>
        <p:nvPr/>
      </p:nvGrpSpPr>
      <p:grpSpPr>
        <a:xfrm>
          <a:off x="0" y="0"/>
          <a:ext cx="0" cy="0"/>
          <a:chOff x="0" y="0"/>
          <a:chExt cx="0" cy="0"/>
        </a:xfrm>
      </p:grpSpPr>
      <p:grpSp>
        <p:nvGrpSpPr>
          <p:cNvPr id="191" name="Google Shape;191;p13"/>
          <p:cNvGrpSpPr/>
          <p:nvPr/>
        </p:nvGrpSpPr>
        <p:grpSpPr>
          <a:xfrm>
            <a:off x="-12452" y="310275"/>
            <a:ext cx="9180800" cy="4538300"/>
            <a:chOff x="-12452" y="310275"/>
            <a:chExt cx="9180800" cy="4538300"/>
          </a:xfrm>
        </p:grpSpPr>
        <p:cxnSp>
          <p:nvCxnSpPr>
            <p:cNvPr id="192" name="Google Shape;192;p13"/>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3" name="Google Shape;193;p13"/>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4" name="Google Shape;194;p13"/>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5" name="Google Shape;195;p13"/>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6" name="Google Shape;196;p13"/>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7" name="Google Shape;197;p13"/>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8" name="Google Shape;198;p13"/>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9" name="Google Shape;199;p13"/>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0" name="Google Shape;200;p13"/>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1" name="Google Shape;201;p13"/>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2" name="Google Shape;202;p13"/>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3" name="Google Shape;203;p13"/>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04" name="Google Shape;204;p13"/>
          <p:cNvSpPr txBox="1">
            <a:spLocks noGrp="1"/>
          </p:cNvSpPr>
          <p:nvPr>
            <p:ph type="subTitle" idx="1"/>
          </p:nvPr>
        </p:nvSpPr>
        <p:spPr>
          <a:xfrm>
            <a:off x="6227800" y="1951050"/>
            <a:ext cx="18966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5" name="Google Shape;205;p13"/>
          <p:cNvSpPr txBox="1">
            <a:spLocks noGrp="1"/>
          </p:cNvSpPr>
          <p:nvPr>
            <p:ph type="ctrTitle"/>
          </p:nvPr>
        </p:nvSpPr>
        <p:spPr>
          <a:xfrm>
            <a:off x="6227800" y="1459825"/>
            <a:ext cx="2973600" cy="5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06" name="Google Shape;206;p13"/>
          <p:cNvSpPr txBox="1">
            <a:spLocks noGrp="1"/>
          </p:cNvSpPr>
          <p:nvPr>
            <p:ph type="subTitle" idx="2"/>
          </p:nvPr>
        </p:nvSpPr>
        <p:spPr>
          <a:xfrm>
            <a:off x="6227800" y="2969450"/>
            <a:ext cx="18966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7" name="Google Shape;207;p13"/>
          <p:cNvSpPr txBox="1">
            <a:spLocks noGrp="1"/>
          </p:cNvSpPr>
          <p:nvPr>
            <p:ph type="ctrTitle" idx="3"/>
          </p:nvPr>
        </p:nvSpPr>
        <p:spPr>
          <a:xfrm>
            <a:off x="6227800" y="2478225"/>
            <a:ext cx="2973600" cy="5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08" name="Google Shape;208;p13"/>
          <p:cNvSpPr txBox="1">
            <a:spLocks noGrp="1"/>
          </p:cNvSpPr>
          <p:nvPr>
            <p:ph type="subTitle" idx="4"/>
          </p:nvPr>
        </p:nvSpPr>
        <p:spPr>
          <a:xfrm>
            <a:off x="6227800" y="3987850"/>
            <a:ext cx="18966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9" name="Google Shape;209;p13"/>
          <p:cNvSpPr txBox="1">
            <a:spLocks noGrp="1"/>
          </p:cNvSpPr>
          <p:nvPr>
            <p:ph type="ctrTitle" idx="5"/>
          </p:nvPr>
        </p:nvSpPr>
        <p:spPr>
          <a:xfrm>
            <a:off x="6227800" y="3496625"/>
            <a:ext cx="2973600" cy="5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10" name="Google Shape;210;p13"/>
          <p:cNvSpPr txBox="1">
            <a:spLocks noGrp="1"/>
          </p:cNvSpPr>
          <p:nvPr>
            <p:ph type="ctrTitle" idx="6"/>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2">
  <p:cSld name="BIG_NUMBER_1_1_2_2">
    <p:spTree>
      <p:nvGrpSpPr>
        <p:cNvPr id="1" name="Shape 229"/>
        <p:cNvGrpSpPr/>
        <p:nvPr/>
      </p:nvGrpSpPr>
      <p:grpSpPr>
        <a:xfrm>
          <a:off x="0" y="0"/>
          <a:ext cx="0" cy="0"/>
          <a:chOff x="0" y="0"/>
          <a:chExt cx="0" cy="0"/>
        </a:xfrm>
      </p:grpSpPr>
      <p:grpSp>
        <p:nvGrpSpPr>
          <p:cNvPr id="230" name="Google Shape;230;p15"/>
          <p:cNvGrpSpPr/>
          <p:nvPr/>
        </p:nvGrpSpPr>
        <p:grpSpPr>
          <a:xfrm>
            <a:off x="-12452" y="310275"/>
            <a:ext cx="9180800" cy="4538300"/>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43" name="Google Shape;243;p15"/>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5" r:id="rId5"/>
    <p:sldLayoutId id="2147483656" r:id="rId6"/>
    <p:sldLayoutId id="2147483657" r:id="rId7"/>
    <p:sldLayoutId id="2147483659" r:id="rId8"/>
    <p:sldLayoutId id="2147483661" r:id="rId9"/>
    <p:sldLayoutId id="214748366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7"/>
        <p:cNvGrpSpPr/>
        <p:nvPr/>
      </p:nvGrpSpPr>
      <p:grpSpPr>
        <a:xfrm>
          <a:off x="0" y="0"/>
          <a:ext cx="0" cy="0"/>
          <a:chOff x="0" y="0"/>
          <a:chExt cx="0" cy="0"/>
        </a:xfrm>
      </p:grpSpPr>
      <p:sp>
        <p:nvSpPr>
          <p:cNvPr id="328" name="Google Shape;328;p23"/>
          <p:cNvSpPr txBox="1">
            <a:spLocks noGrp="1"/>
          </p:cNvSpPr>
          <p:nvPr>
            <p:ph type="ctrTitle"/>
          </p:nvPr>
        </p:nvSpPr>
        <p:spPr>
          <a:xfrm>
            <a:off x="1586884" y="2887774"/>
            <a:ext cx="6112053" cy="56037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br>
              <a:rPr lang="en" dirty="0"/>
            </a:br>
            <a:r>
              <a:rPr lang="en" dirty="0">
                <a:solidFill>
                  <a:schemeClr val="accent6">
                    <a:lumMod val="75000"/>
                  </a:schemeClr>
                </a:solidFill>
              </a:rPr>
              <a:t>Tema: “</a:t>
            </a:r>
            <a:r>
              <a:rPr lang="es-MX" dirty="0">
                <a:solidFill>
                  <a:schemeClr val="accent6">
                    <a:lumMod val="75000"/>
                  </a:schemeClr>
                </a:solidFill>
              </a:rPr>
              <a:t>Poco interés de las familias y la comunidad por un adecuado estilo de vida saludable”</a:t>
            </a:r>
            <a:endParaRPr dirty="0">
              <a:solidFill>
                <a:schemeClr val="accent6">
                  <a:lumMod val="75000"/>
                </a:schemeClr>
              </a:solidFill>
            </a:endParaRPr>
          </a:p>
        </p:txBody>
      </p:sp>
      <p:sp>
        <p:nvSpPr>
          <p:cNvPr id="329" name="Google Shape;329;p23"/>
          <p:cNvSpPr txBox="1">
            <a:spLocks noGrp="1"/>
          </p:cNvSpPr>
          <p:nvPr>
            <p:ph type="subTitle" idx="1"/>
          </p:nvPr>
        </p:nvSpPr>
        <p:spPr>
          <a:xfrm>
            <a:off x="458630" y="3438698"/>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00B0F0"/>
                </a:solidFill>
                <a:latin typeface="Comfortaa Light"/>
                <a:ea typeface="Comfortaa Light"/>
                <a:cs typeface="Comfortaa Light"/>
                <a:sym typeface="Comfortaa Light"/>
              </a:rPr>
              <a:t>Muncipio del Progreso, Jutiapa.</a:t>
            </a:r>
          </a:p>
          <a:p>
            <a:pPr marL="0" lvl="0" indent="0" algn="ctr" rtl="0">
              <a:spcBef>
                <a:spcPts val="0"/>
              </a:spcBef>
              <a:spcAft>
                <a:spcPts val="0"/>
              </a:spcAft>
              <a:buNone/>
            </a:pPr>
            <a:r>
              <a:rPr lang="en" b="1" dirty="0">
                <a:solidFill>
                  <a:srgbClr val="00B0F0"/>
                </a:solidFill>
                <a:latin typeface="Comfortaa Light"/>
                <a:ea typeface="Comfortaa Light"/>
                <a:cs typeface="Comfortaa Light"/>
                <a:sym typeface="Comfortaa Light"/>
              </a:rPr>
              <a:t>Grupo No. 2</a:t>
            </a:r>
          </a:p>
          <a:p>
            <a:pPr marL="0" lvl="0" indent="0" algn="ctr" rtl="0">
              <a:spcBef>
                <a:spcPts val="0"/>
              </a:spcBef>
              <a:spcAft>
                <a:spcPts val="0"/>
              </a:spcAft>
              <a:buNone/>
            </a:pPr>
            <a:r>
              <a:rPr lang="en" b="1" dirty="0">
                <a:solidFill>
                  <a:srgbClr val="00B0F0"/>
                </a:solidFill>
                <a:latin typeface="Comfortaa Light"/>
                <a:ea typeface="Comfortaa Light"/>
                <a:cs typeface="Comfortaa Light"/>
                <a:sym typeface="Comfortaa Light"/>
              </a:rPr>
              <a:t>Descentralización y Desarrollo Local</a:t>
            </a:r>
            <a:endParaRPr b="1" dirty="0">
              <a:solidFill>
                <a:srgbClr val="00B0F0"/>
              </a:solidFill>
              <a:latin typeface="Comfortaa Light"/>
              <a:ea typeface="Comfortaa Light"/>
              <a:cs typeface="Comfortaa Light"/>
              <a:sym typeface="Comfortaa Light"/>
            </a:endParaRPr>
          </a:p>
        </p:txBody>
      </p:sp>
      <p:grpSp>
        <p:nvGrpSpPr>
          <p:cNvPr id="330" name="Google Shape;330;p23"/>
          <p:cNvGrpSpPr/>
          <p:nvPr/>
        </p:nvGrpSpPr>
        <p:grpSpPr>
          <a:xfrm>
            <a:off x="146426" y="1975548"/>
            <a:ext cx="772313" cy="497910"/>
            <a:chOff x="-75881" y="2283499"/>
            <a:chExt cx="772313" cy="497910"/>
          </a:xfrm>
        </p:grpSpPr>
        <p:sp>
          <p:nvSpPr>
            <p:cNvPr id="331" name="Google Shape;331;p23"/>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23"/>
          <p:cNvGrpSpPr/>
          <p:nvPr/>
        </p:nvGrpSpPr>
        <p:grpSpPr>
          <a:xfrm rot="1901664">
            <a:off x="7721242" y="1862882"/>
            <a:ext cx="892968" cy="986057"/>
            <a:chOff x="7281641" y="1136546"/>
            <a:chExt cx="892968" cy="986057"/>
          </a:xfrm>
        </p:grpSpPr>
        <p:sp>
          <p:nvSpPr>
            <p:cNvPr id="337" name="Google Shape;337;p23"/>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23"/>
          <p:cNvGrpSpPr/>
          <p:nvPr/>
        </p:nvGrpSpPr>
        <p:grpSpPr>
          <a:xfrm>
            <a:off x="4361155" y="4095712"/>
            <a:ext cx="1026629" cy="1056842"/>
            <a:chOff x="8084663" y="3138245"/>
            <a:chExt cx="1026629" cy="1056842"/>
          </a:xfrm>
        </p:grpSpPr>
        <p:sp>
          <p:nvSpPr>
            <p:cNvPr id="342" name="Google Shape;342;p23"/>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3"/>
          <p:cNvGrpSpPr/>
          <p:nvPr/>
        </p:nvGrpSpPr>
        <p:grpSpPr>
          <a:xfrm>
            <a:off x="382182" y="869936"/>
            <a:ext cx="800177" cy="752193"/>
            <a:chOff x="734290" y="251983"/>
            <a:chExt cx="800177" cy="752193"/>
          </a:xfrm>
        </p:grpSpPr>
        <p:sp>
          <p:nvSpPr>
            <p:cNvPr id="357" name="Google Shape;357;p23"/>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3"/>
          <p:cNvGrpSpPr/>
          <p:nvPr/>
        </p:nvGrpSpPr>
        <p:grpSpPr>
          <a:xfrm>
            <a:off x="2857571" y="1302505"/>
            <a:ext cx="152954" cy="60030"/>
            <a:chOff x="2857571" y="1302505"/>
            <a:chExt cx="152954" cy="60030"/>
          </a:xfrm>
        </p:grpSpPr>
        <p:sp>
          <p:nvSpPr>
            <p:cNvPr id="360" name="Google Shape;360;p23"/>
            <p:cNvSpPr/>
            <p:nvPr/>
          </p:nvSpPr>
          <p:spPr>
            <a:xfrm>
              <a:off x="2857571" y="1331063"/>
              <a:ext cx="152954" cy="31471"/>
            </a:xfrm>
            <a:custGeom>
              <a:avLst/>
              <a:gdLst/>
              <a:ahLst/>
              <a:cxnLst/>
              <a:rect l="l" t="t" r="r" b="b"/>
              <a:pathLst>
                <a:path w="4622" h="951" extrusionOk="0">
                  <a:moveTo>
                    <a:pt x="4448" y="0"/>
                  </a:moveTo>
                  <a:cubicBezTo>
                    <a:pt x="4443" y="0"/>
                    <a:pt x="4437" y="1"/>
                    <a:pt x="4431" y="1"/>
                  </a:cubicBezTo>
                  <a:cubicBezTo>
                    <a:pt x="3025" y="162"/>
                    <a:pt x="1380" y="360"/>
                    <a:pt x="54" y="848"/>
                  </a:cubicBezTo>
                  <a:cubicBezTo>
                    <a:pt x="0" y="867"/>
                    <a:pt x="6" y="950"/>
                    <a:pt x="68" y="950"/>
                  </a:cubicBezTo>
                  <a:cubicBezTo>
                    <a:pt x="102" y="950"/>
                    <a:pt x="137" y="950"/>
                    <a:pt x="172" y="950"/>
                  </a:cubicBezTo>
                  <a:cubicBezTo>
                    <a:pt x="1559" y="950"/>
                    <a:pt x="3132" y="597"/>
                    <a:pt x="4471" y="288"/>
                  </a:cubicBezTo>
                  <a:cubicBezTo>
                    <a:pt x="4622" y="252"/>
                    <a:pt x="4600" y="0"/>
                    <a:pt x="4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2896289" y="1302505"/>
              <a:ext cx="106061" cy="10590"/>
            </a:xfrm>
            <a:custGeom>
              <a:avLst/>
              <a:gdLst/>
              <a:ahLst/>
              <a:cxnLst/>
              <a:rect l="l" t="t" r="r" b="b"/>
              <a:pathLst>
                <a:path w="3205" h="320" extrusionOk="0">
                  <a:moveTo>
                    <a:pt x="3005" y="1"/>
                  </a:moveTo>
                  <a:cubicBezTo>
                    <a:pt x="3003" y="1"/>
                    <a:pt x="3001" y="1"/>
                    <a:pt x="2999" y="1"/>
                  </a:cubicBezTo>
                  <a:cubicBezTo>
                    <a:pt x="2039" y="27"/>
                    <a:pt x="1074" y="22"/>
                    <a:pt x="114" y="73"/>
                  </a:cubicBezTo>
                  <a:cubicBezTo>
                    <a:pt x="0" y="77"/>
                    <a:pt x="0" y="243"/>
                    <a:pt x="114" y="249"/>
                  </a:cubicBezTo>
                  <a:cubicBezTo>
                    <a:pt x="1074" y="299"/>
                    <a:pt x="2039" y="293"/>
                    <a:pt x="2999" y="319"/>
                  </a:cubicBezTo>
                  <a:cubicBezTo>
                    <a:pt x="3001" y="319"/>
                    <a:pt x="3003" y="319"/>
                    <a:pt x="3005" y="319"/>
                  </a:cubicBezTo>
                  <a:cubicBezTo>
                    <a:pt x="3203" y="319"/>
                    <a:pt x="3204" y="1"/>
                    <a:pt x="30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23"/>
          <p:cNvGrpSpPr/>
          <p:nvPr/>
        </p:nvGrpSpPr>
        <p:grpSpPr>
          <a:xfrm>
            <a:off x="1196126" y="1465790"/>
            <a:ext cx="820760" cy="899951"/>
            <a:chOff x="4554058" y="287028"/>
            <a:chExt cx="820760" cy="899951"/>
          </a:xfrm>
        </p:grpSpPr>
        <p:grpSp>
          <p:nvGrpSpPr>
            <p:cNvPr id="370" name="Google Shape;370;p23"/>
            <p:cNvGrpSpPr/>
            <p:nvPr/>
          </p:nvGrpSpPr>
          <p:grpSpPr>
            <a:xfrm>
              <a:off x="4554058" y="287028"/>
              <a:ext cx="820760" cy="807258"/>
              <a:chOff x="4554058" y="287028"/>
              <a:chExt cx="820760" cy="807258"/>
            </a:xfrm>
          </p:grpSpPr>
          <p:sp>
            <p:nvSpPr>
              <p:cNvPr id="371" name="Google Shape;371;p23"/>
              <p:cNvSpPr/>
              <p:nvPr/>
            </p:nvSpPr>
            <p:spPr>
              <a:xfrm>
                <a:off x="4642315" y="348977"/>
                <a:ext cx="463924" cy="360179"/>
              </a:xfrm>
              <a:custGeom>
                <a:avLst/>
                <a:gdLst/>
                <a:ahLst/>
                <a:cxnLst/>
                <a:rect l="l" t="t" r="r" b="b"/>
                <a:pathLst>
                  <a:path w="14019" h="10884" extrusionOk="0">
                    <a:moveTo>
                      <a:pt x="6184" y="691"/>
                    </a:moveTo>
                    <a:cubicBezTo>
                      <a:pt x="10445" y="691"/>
                      <a:pt x="14018" y="6447"/>
                      <a:pt x="9536" y="9535"/>
                    </a:cubicBezTo>
                    <a:lnTo>
                      <a:pt x="9537" y="9535"/>
                    </a:lnTo>
                    <a:cubicBezTo>
                      <a:pt x="9519" y="9550"/>
                      <a:pt x="9502" y="9569"/>
                      <a:pt x="9487" y="9587"/>
                    </a:cubicBezTo>
                    <a:cubicBezTo>
                      <a:pt x="8640" y="9967"/>
                      <a:pt x="7748" y="10160"/>
                      <a:pt x="6864" y="10160"/>
                    </a:cubicBezTo>
                    <a:cubicBezTo>
                      <a:pt x="5431" y="10160"/>
                      <a:pt x="4015" y="9652"/>
                      <a:pt x="2835" y="8608"/>
                    </a:cubicBezTo>
                    <a:cubicBezTo>
                      <a:pt x="709" y="6729"/>
                      <a:pt x="1051" y="3240"/>
                      <a:pt x="3327" y="1634"/>
                    </a:cubicBezTo>
                    <a:cubicBezTo>
                      <a:pt x="4259" y="975"/>
                      <a:pt x="5239" y="691"/>
                      <a:pt x="6184" y="691"/>
                    </a:cubicBezTo>
                    <a:close/>
                    <a:moveTo>
                      <a:pt x="6279" y="0"/>
                    </a:moveTo>
                    <a:cubicBezTo>
                      <a:pt x="5009" y="0"/>
                      <a:pt x="3744" y="397"/>
                      <a:pt x="2708" y="1238"/>
                    </a:cubicBezTo>
                    <a:cubicBezTo>
                      <a:pt x="426" y="3093"/>
                      <a:pt x="0" y="6574"/>
                      <a:pt x="2040" y="8777"/>
                    </a:cubicBezTo>
                    <a:cubicBezTo>
                      <a:pt x="3204" y="10033"/>
                      <a:pt x="5123" y="10883"/>
                      <a:pt x="6939" y="10883"/>
                    </a:cubicBezTo>
                    <a:cubicBezTo>
                      <a:pt x="7881" y="10883"/>
                      <a:pt x="8795" y="10655"/>
                      <a:pt x="9562" y="10135"/>
                    </a:cubicBezTo>
                    <a:cubicBezTo>
                      <a:pt x="9619" y="10175"/>
                      <a:pt x="9685" y="10198"/>
                      <a:pt x="9756" y="10198"/>
                    </a:cubicBezTo>
                    <a:cubicBezTo>
                      <a:pt x="9821" y="10198"/>
                      <a:pt x="9890" y="10178"/>
                      <a:pt x="9957" y="10132"/>
                    </a:cubicBezTo>
                    <a:cubicBezTo>
                      <a:pt x="12601" y="8316"/>
                      <a:pt x="13052" y="4786"/>
                      <a:pt x="11072" y="2280"/>
                    </a:cubicBezTo>
                    <a:cubicBezTo>
                      <a:pt x="9908" y="808"/>
                      <a:pt x="8090" y="0"/>
                      <a:pt x="6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4554058" y="287028"/>
                <a:ext cx="820760" cy="807258"/>
              </a:xfrm>
              <a:custGeom>
                <a:avLst/>
                <a:gdLst/>
                <a:ahLst/>
                <a:cxnLst/>
                <a:rect l="l" t="t" r="r" b="b"/>
                <a:pathLst>
                  <a:path w="24802" h="24394" extrusionOk="0">
                    <a:moveTo>
                      <a:pt x="9264" y="721"/>
                    </a:moveTo>
                    <a:cubicBezTo>
                      <a:pt x="11400" y="721"/>
                      <a:pt x="13528" y="1569"/>
                      <a:pt x="14937" y="3265"/>
                    </a:cubicBezTo>
                    <a:cubicBezTo>
                      <a:pt x="16118" y="4685"/>
                      <a:pt x="16644" y="6645"/>
                      <a:pt x="16353" y="8466"/>
                    </a:cubicBezTo>
                    <a:cubicBezTo>
                      <a:pt x="15998" y="10689"/>
                      <a:pt x="14395" y="12153"/>
                      <a:pt x="12694" y="13462"/>
                    </a:cubicBezTo>
                    <a:cubicBezTo>
                      <a:pt x="12664" y="13488"/>
                      <a:pt x="12639" y="13518"/>
                      <a:pt x="12618" y="13550"/>
                    </a:cubicBezTo>
                    <a:cubicBezTo>
                      <a:pt x="11361" y="13984"/>
                      <a:pt x="10047" y="14249"/>
                      <a:pt x="8775" y="14249"/>
                    </a:cubicBezTo>
                    <a:cubicBezTo>
                      <a:pt x="6553" y="14249"/>
                      <a:pt x="4456" y="13443"/>
                      <a:pt x="3003" y="11326"/>
                    </a:cubicBezTo>
                    <a:cubicBezTo>
                      <a:pt x="832" y="8166"/>
                      <a:pt x="1814" y="4144"/>
                      <a:pt x="4920" y="2028"/>
                    </a:cubicBezTo>
                    <a:cubicBezTo>
                      <a:pt x="6198" y="1157"/>
                      <a:pt x="7733" y="721"/>
                      <a:pt x="9264" y="721"/>
                    </a:cubicBezTo>
                    <a:close/>
                    <a:moveTo>
                      <a:pt x="15451" y="11932"/>
                    </a:moveTo>
                    <a:cubicBezTo>
                      <a:pt x="16663" y="13613"/>
                      <a:pt x="18004" y="15196"/>
                      <a:pt x="19319" y="16797"/>
                    </a:cubicBezTo>
                    <a:cubicBezTo>
                      <a:pt x="20181" y="17844"/>
                      <a:pt x="23942" y="21362"/>
                      <a:pt x="22884" y="23133"/>
                    </a:cubicBezTo>
                    <a:cubicBezTo>
                      <a:pt x="22656" y="23319"/>
                      <a:pt x="22292" y="23393"/>
                      <a:pt x="21889" y="23393"/>
                    </a:cubicBezTo>
                    <a:cubicBezTo>
                      <a:pt x="21166" y="23393"/>
                      <a:pt x="20318" y="23152"/>
                      <a:pt x="19913" y="22879"/>
                    </a:cubicBezTo>
                    <a:cubicBezTo>
                      <a:pt x="19372" y="22514"/>
                      <a:pt x="18917" y="21877"/>
                      <a:pt x="18488" y="21393"/>
                    </a:cubicBezTo>
                    <a:cubicBezTo>
                      <a:pt x="17798" y="20616"/>
                      <a:pt x="17138" y="19814"/>
                      <a:pt x="16507" y="18987"/>
                    </a:cubicBezTo>
                    <a:cubicBezTo>
                      <a:pt x="15295" y="17400"/>
                      <a:pt x="14324" y="15634"/>
                      <a:pt x="13116" y="14052"/>
                    </a:cubicBezTo>
                    <a:cubicBezTo>
                      <a:pt x="13958" y="13404"/>
                      <a:pt x="14774" y="12718"/>
                      <a:pt x="15451" y="11932"/>
                    </a:cubicBezTo>
                    <a:close/>
                    <a:moveTo>
                      <a:pt x="9240" y="1"/>
                    </a:moveTo>
                    <a:cubicBezTo>
                      <a:pt x="7656" y="1"/>
                      <a:pt x="6066" y="429"/>
                      <a:pt x="4710" y="1294"/>
                    </a:cubicBezTo>
                    <a:cubicBezTo>
                      <a:pt x="1295" y="3475"/>
                      <a:pt x="1" y="7779"/>
                      <a:pt x="2125" y="11324"/>
                    </a:cubicBezTo>
                    <a:cubicBezTo>
                      <a:pt x="3552" y="13705"/>
                      <a:pt x="6259" y="15078"/>
                      <a:pt x="8964" y="15078"/>
                    </a:cubicBezTo>
                    <a:cubicBezTo>
                      <a:pt x="10259" y="15078"/>
                      <a:pt x="11554" y="14763"/>
                      <a:pt x="12708" y="14093"/>
                    </a:cubicBezTo>
                    <a:cubicBezTo>
                      <a:pt x="13477" y="16028"/>
                      <a:pt x="18426" y="24393"/>
                      <a:pt x="21721" y="24393"/>
                    </a:cubicBezTo>
                    <a:cubicBezTo>
                      <a:pt x="22063" y="24393"/>
                      <a:pt x="22387" y="24303"/>
                      <a:pt x="22687" y="24107"/>
                    </a:cubicBezTo>
                    <a:cubicBezTo>
                      <a:pt x="22719" y="24118"/>
                      <a:pt x="22753" y="24125"/>
                      <a:pt x="22788" y="24125"/>
                    </a:cubicBezTo>
                    <a:cubicBezTo>
                      <a:pt x="22850" y="24125"/>
                      <a:pt x="22916" y="24105"/>
                      <a:pt x="22982" y="24055"/>
                    </a:cubicBezTo>
                    <a:cubicBezTo>
                      <a:pt x="24802" y="22709"/>
                      <a:pt x="23491" y="20728"/>
                      <a:pt x="22396" y="19391"/>
                    </a:cubicBezTo>
                    <a:cubicBezTo>
                      <a:pt x="20231" y="16749"/>
                      <a:pt x="18113" y="14028"/>
                      <a:pt x="15767" y="11545"/>
                    </a:cubicBezTo>
                    <a:cubicBezTo>
                      <a:pt x="16367" y="10761"/>
                      <a:pt x="16824" y="9874"/>
                      <a:pt x="17026" y="8831"/>
                    </a:cubicBezTo>
                    <a:cubicBezTo>
                      <a:pt x="17398" y="6921"/>
                      <a:pt x="16943" y="4850"/>
                      <a:pt x="15825" y="3261"/>
                    </a:cubicBezTo>
                    <a:cubicBezTo>
                      <a:pt x="14304" y="1100"/>
                      <a:pt x="11779" y="1"/>
                      <a:pt x="9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23"/>
            <p:cNvGrpSpPr/>
            <p:nvPr/>
          </p:nvGrpSpPr>
          <p:grpSpPr>
            <a:xfrm>
              <a:off x="5063947" y="1041305"/>
              <a:ext cx="89912" cy="145673"/>
              <a:chOff x="5063947" y="1041305"/>
              <a:chExt cx="89912" cy="145673"/>
            </a:xfrm>
          </p:grpSpPr>
          <p:sp>
            <p:nvSpPr>
              <p:cNvPr id="374" name="Google Shape;374;p23"/>
              <p:cNvSpPr/>
              <p:nvPr/>
            </p:nvSpPr>
            <p:spPr>
              <a:xfrm>
                <a:off x="5063947" y="1041305"/>
                <a:ext cx="81110" cy="80481"/>
              </a:xfrm>
              <a:custGeom>
                <a:avLst/>
                <a:gdLst/>
                <a:ahLst/>
                <a:cxnLst/>
                <a:rect l="l" t="t" r="r" b="b"/>
                <a:pathLst>
                  <a:path w="2451" h="2432" extrusionOk="0">
                    <a:moveTo>
                      <a:pt x="176" y="1"/>
                    </a:moveTo>
                    <a:cubicBezTo>
                      <a:pt x="87" y="1"/>
                      <a:pt x="1" y="70"/>
                      <a:pt x="36" y="182"/>
                    </a:cubicBezTo>
                    <a:cubicBezTo>
                      <a:pt x="344" y="1198"/>
                      <a:pt x="1120" y="2083"/>
                      <a:pt x="2142" y="2423"/>
                    </a:cubicBezTo>
                    <a:cubicBezTo>
                      <a:pt x="2159" y="2429"/>
                      <a:pt x="2176" y="2431"/>
                      <a:pt x="2192" y="2431"/>
                    </a:cubicBezTo>
                    <a:cubicBezTo>
                      <a:pt x="2354" y="2431"/>
                      <a:pt x="2451" y="2170"/>
                      <a:pt x="2281" y="2094"/>
                    </a:cubicBezTo>
                    <a:cubicBezTo>
                      <a:pt x="1373" y="1688"/>
                      <a:pt x="674" y="1052"/>
                      <a:pt x="322" y="102"/>
                    </a:cubicBezTo>
                    <a:cubicBezTo>
                      <a:pt x="296" y="32"/>
                      <a:pt x="235"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5073643" y="1111958"/>
                <a:ext cx="80216" cy="75021"/>
              </a:xfrm>
              <a:custGeom>
                <a:avLst/>
                <a:gdLst/>
                <a:ahLst/>
                <a:cxnLst/>
                <a:rect l="l" t="t" r="r" b="b"/>
                <a:pathLst>
                  <a:path w="2424" h="2267" extrusionOk="0">
                    <a:moveTo>
                      <a:pt x="167" y="0"/>
                    </a:moveTo>
                    <a:cubicBezTo>
                      <a:pt x="84" y="0"/>
                      <a:pt x="1" y="54"/>
                      <a:pt x="11" y="152"/>
                    </a:cubicBezTo>
                    <a:cubicBezTo>
                      <a:pt x="133" y="1253"/>
                      <a:pt x="1029" y="2135"/>
                      <a:pt x="2127" y="2265"/>
                    </a:cubicBezTo>
                    <a:cubicBezTo>
                      <a:pt x="2136" y="2266"/>
                      <a:pt x="2144" y="2267"/>
                      <a:pt x="2152" y="2267"/>
                    </a:cubicBezTo>
                    <a:cubicBezTo>
                      <a:pt x="2376" y="2267"/>
                      <a:pt x="2424" y="1866"/>
                      <a:pt x="2186" y="1833"/>
                    </a:cubicBezTo>
                    <a:cubicBezTo>
                      <a:pt x="1242" y="1703"/>
                      <a:pt x="521" y="1047"/>
                      <a:pt x="317" y="110"/>
                    </a:cubicBezTo>
                    <a:cubicBezTo>
                      <a:pt x="301" y="35"/>
                      <a:pt x="234"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1" name="Google Shape;381;p23"/>
          <p:cNvGrpSpPr/>
          <p:nvPr/>
        </p:nvGrpSpPr>
        <p:grpSpPr>
          <a:xfrm>
            <a:off x="5910718" y="-131360"/>
            <a:ext cx="105830" cy="85015"/>
            <a:chOff x="5910718" y="-131360"/>
            <a:chExt cx="105830" cy="85015"/>
          </a:xfrm>
        </p:grpSpPr>
        <p:sp>
          <p:nvSpPr>
            <p:cNvPr id="382" name="Google Shape;382;p23"/>
            <p:cNvSpPr/>
            <p:nvPr/>
          </p:nvSpPr>
          <p:spPr>
            <a:xfrm>
              <a:off x="5910718" y="-129342"/>
              <a:ext cx="37097" cy="58342"/>
            </a:xfrm>
            <a:custGeom>
              <a:avLst/>
              <a:gdLst/>
              <a:ahLst/>
              <a:cxnLst/>
              <a:rect l="l" t="t" r="r" b="b"/>
              <a:pathLst>
                <a:path w="1121" h="1763" extrusionOk="0">
                  <a:moveTo>
                    <a:pt x="181" y="1"/>
                  </a:moveTo>
                  <a:cubicBezTo>
                    <a:pt x="92" y="1"/>
                    <a:pt x="1" y="100"/>
                    <a:pt x="51" y="208"/>
                  </a:cubicBezTo>
                  <a:lnTo>
                    <a:pt x="737" y="1672"/>
                  </a:lnTo>
                  <a:cubicBezTo>
                    <a:pt x="767" y="1736"/>
                    <a:pt x="819" y="1763"/>
                    <a:pt x="873" y="1763"/>
                  </a:cubicBezTo>
                  <a:cubicBezTo>
                    <a:pt x="992" y="1763"/>
                    <a:pt x="1120" y="1633"/>
                    <a:pt x="1045" y="1492"/>
                  </a:cubicBezTo>
                  <a:lnTo>
                    <a:pt x="287" y="70"/>
                  </a:lnTo>
                  <a:cubicBezTo>
                    <a:pt x="261" y="21"/>
                    <a:pt x="221" y="1"/>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5974255" y="-131360"/>
              <a:ext cx="42292" cy="85015"/>
            </a:xfrm>
            <a:custGeom>
              <a:avLst/>
              <a:gdLst/>
              <a:ahLst/>
              <a:cxnLst/>
              <a:rect l="l" t="t" r="r" b="b"/>
              <a:pathLst>
                <a:path w="1278" h="2569" extrusionOk="0">
                  <a:moveTo>
                    <a:pt x="215" y="1"/>
                  </a:moveTo>
                  <a:cubicBezTo>
                    <a:pt x="98" y="1"/>
                    <a:pt x="0" y="146"/>
                    <a:pt x="102" y="258"/>
                  </a:cubicBezTo>
                  <a:cubicBezTo>
                    <a:pt x="634" y="837"/>
                    <a:pt x="812" y="1546"/>
                    <a:pt x="658" y="2312"/>
                  </a:cubicBezTo>
                  <a:cubicBezTo>
                    <a:pt x="627" y="2466"/>
                    <a:pt x="753" y="2568"/>
                    <a:pt x="873" y="2568"/>
                  </a:cubicBezTo>
                  <a:cubicBezTo>
                    <a:pt x="952" y="2568"/>
                    <a:pt x="1028" y="2524"/>
                    <a:pt x="1055" y="2421"/>
                  </a:cubicBezTo>
                  <a:cubicBezTo>
                    <a:pt x="1277" y="1565"/>
                    <a:pt x="978" y="627"/>
                    <a:pt x="318" y="42"/>
                  </a:cubicBezTo>
                  <a:cubicBezTo>
                    <a:pt x="285" y="13"/>
                    <a:pt x="24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3"/>
          <p:cNvGrpSpPr/>
          <p:nvPr/>
        </p:nvGrpSpPr>
        <p:grpSpPr>
          <a:xfrm>
            <a:off x="582605" y="68038"/>
            <a:ext cx="730914" cy="557013"/>
            <a:chOff x="1588573" y="-296128"/>
            <a:chExt cx="730914" cy="557013"/>
          </a:xfrm>
        </p:grpSpPr>
        <p:sp>
          <p:nvSpPr>
            <p:cNvPr id="397" name="Google Shape;397;p23"/>
            <p:cNvSpPr/>
            <p:nvPr/>
          </p:nvSpPr>
          <p:spPr>
            <a:xfrm>
              <a:off x="1588573" y="-164387"/>
              <a:ext cx="730914" cy="425272"/>
            </a:xfrm>
            <a:custGeom>
              <a:avLst/>
              <a:gdLst/>
              <a:ahLst/>
              <a:cxnLst/>
              <a:rect l="l" t="t" r="r" b="b"/>
              <a:pathLst>
                <a:path w="22087" h="12851" extrusionOk="0">
                  <a:moveTo>
                    <a:pt x="13076" y="718"/>
                  </a:moveTo>
                  <a:cubicBezTo>
                    <a:pt x="13509" y="718"/>
                    <a:pt x="13943" y="764"/>
                    <a:pt x="14375" y="866"/>
                  </a:cubicBezTo>
                  <a:cubicBezTo>
                    <a:pt x="15560" y="1145"/>
                    <a:pt x="16620" y="1866"/>
                    <a:pt x="17248" y="2852"/>
                  </a:cubicBezTo>
                  <a:cubicBezTo>
                    <a:pt x="12030" y="6069"/>
                    <a:pt x="6472" y="8435"/>
                    <a:pt x="615" y="10509"/>
                  </a:cubicBezTo>
                  <a:cubicBezTo>
                    <a:pt x="2867" y="7586"/>
                    <a:pt x="5282" y="4439"/>
                    <a:pt x="8374" y="2350"/>
                  </a:cubicBezTo>
                  <a:cubicBezTo>
                    <a:pt x="9750" y="1420"/>
                    <a:pt x="11399" y="718"/>
                    <a:pt x="13076" y="718"/>
                  </a:cubicBezTo>
                  <a:close/>
                  <a:moveTo>
                    <a:pt x="17614" y="3581"/>
                  </a:moveTo>
                  <a:cubicBezTo>
                    <a:pt x="17803" y="4084"/>
                    <a:pt x="17878" y="4621"/>
                    <a:pt x="17835" y="5157"/>
                  </a:cubicBezTo>
                  <a:cubicBezTo>
                    <a:pt x="17564" y="8544"/>
                    <a:pt x="13482" y="10809"/>
                    <a:pt x="10569" y="11616"/>
                  </a:cubicBezTo>
                  <a:cubicBezTo>
                    <a:pt x="9383" y="11946"/>
                    <a:pt x="8166" y="12109"/>
                    <a:pt x="6953" y="12109"/>
                  </a:cubicBezTo>
                  <a:cubicBezTo>
                    <a:pt x="5015" y="12109"/>
                    <a:pt x="3085" y="11692"/>
                    <a:pt x="1298" y="10869"/>
                  </a:cubicBezTo>
                  <a:cubicBezTo>
                    <a:pt x="7046" y="9441"/>
                    <a:pt x="12580" y="6798"/>
                    <a:pt x="17614" y="3581"/>
                  </a:cubicBezTo>
                  <a:close/>
                  <a:moveTo>
                    <a:pt x="21577" y="1"/>
                  </a:moveTo>
                  <a:cubicBezTo>
                    <a:pt x="21513" y="1"/>
                    <a:pt x="21444" y="23"/>
                    <a:pt x="21374" y="74"/>
                  </a:cubicBezTo>
                  <a:cubicBezTo>
                    <a:pt x="20235" y="913"/>
                    <a:pt x="19077" y="1701"/>
                    <a:pt x="17902" y="2445"/>
                  </a:cubicBezTo>
                  <a:cubicBezTo>
                    <a:pt x="16885" y="828"/>
                    <a:pt x="14933" y="96"/>
                    <a:pt x="12968" y="96"/>
                  </a:cubicBezTo>
                  <a:cubicBezTo>
                    <a:pt x="12025" y="96"/>
                    <a:pt x="11079" y="265"/>
                    <a:pt x="10232" y="586"/>
                  </a:cubicBezTo>
                  <a:cubicBezTo>
                    <a:pt x="6008" y="2188"/>
                    <a:pt x="2525" y="6640"/>
                    <a:pt x="172" y="10326"/>
                  </a:cubicBezTo>
                  <a:cubicBezTo>
                    <a:pt x="85" y="10464"/>
                    <a:pt x="153" y="10584"/>
                    <a:pt x="264" y="10634"/>
                  </a:cubicBezTo>
                  <a:cubicBezTo>
                    <a:pt x="1" y="10728"/>
                    <a:pt x="78" y="11097"/>
                    <a:pt x="329" y="11097"/>
                  </a:cubicBezTo>
                  <a:cubicBezTo>
                    <a:pt x="348" y="11097"/>
                    <a:pt x="368" y="11095"/>
                    <a:pt x="388" y="11091"/>
                  </a:cubicBezTo>
                  <a:cubicBezTo>
                    <a:pt x="399" y="11189"/>
                    <a:pt x="451" y="11279"/>
                    <a:pt x="568" y="11339"/>
                  </a:cubicBezTo>
                  <a:cubicBezTo>
                    <a:pt x="2577" y="12341"/>
                    <a:pt x="4772" y="12851"/>
                    <a:pt x="6973" y="12851"/>
                  </a:cubicBezTo>
                  <a:cubicBezTo>
                    <a:pt x="8775" y="12851"/>
                    <a:pt x="10581" y="12509"/>
                    <a:pt x="12290" y="11815"/>
                  </a:cubicBezTo>
                  <a:cubicBezTo>
                    <a:pt x="15194" y="10636"/>
                    <a:pt x="19164" y="7787"/>
                    <a:pt x="18542" y="4150"/>
                  </a:cubicBezTo>
                  <a:cubicBezTo>
                    <a:pt x="18486" y="3813"/>
                    <a:pt x="18394" y="3482"/>
                    <a:pt x="18268" y="3162"/>
                  </a:cubicBezTo>
                  <a:cubicBezTo>
                    <a:pt x="19463" y="2381"/>
                    <a:pt x="20627" y="1572"/>
                    <a:pt x="21762" y="736"/>
                  </a:cubicBezTo>
                  <a:cubicBezTo>
                    <a:pt x="22087" y="497"/>
                    <a:pt x="21882" y="1"/>
                    <a:pt x="21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23"/>
            <p:cNvGrpSpPr/>
            <p:nvPr/>
          </p:nvGrpSpPr>
          <p:grpSpPr>
            <a:xfrm>
              <a:off x="2028140" y="-296128"/>
              <a:ext cx="162319" cy="81341"/>
              <a:chOff x="2028140" y="-296128"/>
              <a:chExt cx="162319" cy="81341"/>
            </a:xfrm>
          </p:grpSpPr>
          <p:sp>
            <p:nvSpPr>
              <p:cNvPr id="399" name="Google Shape;399;p23"/>
              <p:cNvSpPr/>
              <p:nvPr/>
            </p:nvSpPr>
            <p:spPr>
              <a:xfrm>
                <a:off x="2028140" y="-264690"/>
                <a:ext cx="106194" cy="43153"/>
              </a:xfrm>
              <a:custGeom>
                <a:avLst/>
                <a:gdLst/>
                <a:ahLst/>
                <a:cxnLst/>
                <a:rect l="l" t="t" r="r" b="b"/>
                <a:pathLst>
                  <a:path w="3209" h="1304" extrusionOk="0">
                    <a:moveTo>
                      <a:pt x="650" y="1"/>
                    </a:moveTo>
                    <a:cubicBezTo>
                      <a:pt x="470" y="1"/>
                      <a:pt x="289" y="16"/>
                      <a:pt x="112" y="48"/>
                    </a:cubicBezTo>
                    <a:cubicBezTo>
                      <a:pt x="0" y="66"/>
                      <a:pt x="27" y="242"/>
                      <a:pt x="136" y="242"/>
                    </a:cubicBezTo>
                    <a:cubicBezTo>
                      <a:pt x="137" y="242"/>
                      <a:pt x="137" y="242"/>
                      <a:pt x="138" y="242"/>
                    </a:cubicBezTo>
                    <a:cubicBezTo>
                      <a:pt x="167" y="242"/>
                      <a:pt x="195" y="242"/>
                      <a:pt x="224" y="242"/>
                    </a:cubicBezTo>
                    <a:cubicBezTo>
                      <a:pt x="1263" y="242"/>
                      <a:pt x="2097" y="542"/>
                      <a:pt x="2875" y="1259"/>
                    </a:cubicBezTo>
                    <a:cubicBezTo>
                      <a:pt x="2908" y="1291"/>
                      <a:pt x="2945" y="1304"/>
                      <a:pt x="2981" y="1304"/>
                    </a:cubicBezTo>
                    <a:cubicBezTo>
                      <a:pt x="3103" y="1304"/>
                      <a:pt x="3209" y="1150"/>
                      <a:pt x="3098" y="1036"/>
                    </a:cubicBezTo>
                    <a:cubicBezTo>
                      <a:pt x="2473" y="388"/>
                      <a:pt x="1557" y="1"/>
                      <a:pt x="6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3"/>
              <p:cNvSpPr/>
              <p:nvPr/>
            </p:nvSpPr>
            <p:spPr>
              <a:xfrm>
                <a:off x="2090619" y="-296128"/>
                <a:ext cx="99840" cy="81341"/>
              </a:xfrm>
              <a:custGeom>
                <a:avLst/>
                <a:gdLst/>
                <a:ahLst/>
                <a:cxnLst/>
                <a:rect l="l" t="t" r="r" b="b"/>
                <a:pathLst>
                  <a:path w="3017" h="2458" extrusionOk="0">
                    <a:moveTo>
                      <a:pt x="170" y="1"/>
                    </a:moveTo>
                    <a:cubicBezTo>
                      <a:pt x="0" y="1"/>
                      <a:pt x="6" y="255"/>
                      <a:pt x="175" y="269"/>
                    </a:cubicBezTo>
                    <a:cubicBezTo>
                      <a:pt x="1380" y="368"/>
                      <a:pt x="2336" y="1192"/>
                      <a:pt x="2673" y="2343"/>
                    </a:cubicBezTo>
                    <a:cubicBezTo>
                      <a:pt x="2697" y="2423"/>
                      <a:pt x="2759" y="2458"/>
                      <a:pt x="2823" y="2458"/>
                    </a:cubicBezTo>
                    <a:cubicBezTo>
                      <a:pt x="2919" y="2458"/>
                      <a:pt x="3016" y="2379"/>
                      <a:pt x="2987" y="2255"/>
                    </a:cubicBezTo>
                    <a:cubicBezTo>
                      <a:pt x="2685" y="969"/>
                      <a:pt x="1484" y="36"/>
                      <a:pt x="175" y="1"/>
                    </a:cubicBezTo>
                    <a:cubicBezTo>
                      <a:pt x="173" y="1"/>
                      <a:pt x="172" y="1"/>
                      <a:pt x="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3" name="Google Shape;413;p23"/>
          <p:cNvGrpSpPr/>
          <p:nvPr/>
        </p:nvGrpSpPr>
        <p:grpSpPr>
          <a:xfrm>
            <a:off x="1280117" y="2533834"/>
            <a:ext cx="693917" cy="709106"/>
            <a:chOff x="1214230" y="1280862"/>
            <a:chExt cx="693917" cy="709106"/>
          </a:xfrm>
        </p:grpSpPr>
        <p:sp>
          <p:nvSpPr>
            <p:cNvPr id="414" name="Google Shape;414;p23"/>
            <p:cNvSpPr/>
            <p:nvPr/>
          </p:nvSpPr>
          <p:spPr>
            <a:xfrm>
              <a:off x="1265424" y="1280862"/>
              <a:ext cx="642723" cy="709106"/>
            </a:xfrm>
            <a:custGeom>
              <a:avLst/>
              <a:gdLst/>
              <a:ahLst/>
              <a:cxnLst/>
              <a:rect l="l" t="t" r="r" b="b"/>
              <a:pathLst>
                <a:path w="19422" h="21428" extrusionOk="0">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p:nvPr/>
          </p:nvSpPr>
          <p:spPr>
            <a:xfrm>
              <a:off x="1216414" y="1365116"/>
              <a:ext cx="83195" cy="91600"/>
            </a:xfrm>
            <a:custGeom>
              <a:avLst/>
              <a:gdLst/>
              <a:ahLst/>
              <a:cxnLst/>
              <a:rect l="l" t="t" r="r" b="b"/>
              <a:pathLst>
                <a:path w="2514" h="2768" extrusionOk="0">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3"/>
            <p:cNvSpPr/>
            <p:nvPr/>
          </p:nvSpPr>
          <p:spPr>
            <a:xfrm>
              <a:off x="1214230" y="1326463"/>
              <a:ext cx="63538" cy="48745"/>
            </a:xfrm>
            <a:custGeom>
              <a:avLst/>
              <a:gdLst/>
              <a:ahLst/>
              <a:cxnLst/>
              <a:rect l="l" t="t" r="r" b="b"/>
              <a:pathLst>
                <a:path w="1920" h="1473" extrusionOk="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 name="Google Shape;425;p23"/>
          <p:cNvGrpSpPr/>
          <p:nvPr/>
        </p:nvGrpSpPr>
        <p:grpSpPr>
          <a:xfrm>
            <a:off x="828173" y="2975956"/>
            <a:ext cx="413557" cy="605096"/>
            <a:chOff x="1004821" y="2303619"/>
            <a:chExt cx="413557" cy="605096"/>
          </a:xfrm>
        </p:grpSpPr>
        <p:grpSp>
          <p:nvGrpSpPr>
            <p:cNvPr id="426" name="Google Shape;426;p23"/>
            <p:cNvGrpSpPr/>
            <p:nvPr/>
          </p:nvGrpSpPr>
          <p:grpSpPr>
            <a:xfrm>
              <a:off x="1004821" y="2303619"/>
              <a:ext cx="344559" cy="605096"/>
              <a:chOff x="1004821" y="2303619"/>
              <a:chExt cx="344559" cy="605096"/>
            </a:xfrm>
          </p:grpSpPr>
          <p:sp>
            <p:nvSpPr>
              <p:cNvPr id="427" name="Google Shape;427;p23"/>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3"/>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3"/>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23"/>
            <p:cNvGrpSpPr/>
            <p:nvPr/>
          </p:nvGrpSpPr>
          <p:grpSpPr>
            <a:xfrm>
              <a:off x="1332668" y="2362060"/>
              <a:ext cx="85710" cy="97126"/>
              <a:chOff x="1332668" y="2362060"/>
              <a:chExt cx="85710" cy="97126"/>
            </a:xfrm>
          </p:grpSpPr>
          <p:sp>
            <p:nvSpPr>
              <p:cNvPr id="431" name="Google Shape;431;p23"/>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3"/>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3" name="Google Shape;433;p23"/>
          <p:cNvGrpSpPr/>
          <p:nvPr/>
        </p:nvGrpSpPr>
        <p:grpSpPr>
          <a:xfrm>
            <a:off x="2647665" y="2892963"/>
            <a:ext cx="62909" cy="137996"/>
            <a:chOff x="2647665" y="2892963"/>
            <a:chExt cx="62909" cy="137996"/>
          </a:xfrm>
        </p:grpSpPr>
        <p:sp>
          <p:nvSpPr>
            <p:cNvPr id="434" name="Google Shape;434;p23"/>
            <p:cNvSpPr/>
            <p:nvPr/>
          </p:nvSpPr>
          <p:spPr>
            <a:xfrm>
              <a:off x="2679235" y="2917121"/>
              <a:ext cx="31339" cy="113838"/>
            </a:xfrm>
            <a:custGeom>
              <a:avLst/>
              <a:gdLst/>
              <a:ahLst/>
              <a:cxnLst/>
              <a:rect l="l" t="t" r="r" b="b"/>
              <a:pathLst>
                <a:path w="947" h="3440" extrusionOk="0">
                  <a:moveTo>
                    <a:pt x="711" y="1"/>
                  </a:moveTo>
                  <a:cubicBezTo>
                    <a:pt x="637" y="1"/>
                    <a:pt x="568" y="43"/>
                    <a:pt x="546" y="142"/>
                  </a:cubicBezTo>
                  <a:cubicBezTo>
                    <a:pt x="320" y="1179"/>
                    <a:pt x="145" y="2248"/>
                    <a:pt x="12" y="3300"/>
                  </a:cubicBezTo>
                  <a:cubicBezTo>
                    <a:pt x="0" y="3390"/>
                    <a:pt x="75" y="3439"/>
                    <a:pt x="151" y="3439"/>
                  </a:cubicBezTo>
                  <a:cubicBezTo>
                    <a:pt x="213" y="3439"/>
                    <a:pt x="275" y="3407"/>
                    <a:pt x="292" y="3339"/>
                  </a:cubicBezTo>
                  <a:cubicBezTo>
                    <a:pt x="545" y="2325"/>
                    <a:pt x="764" y="1280"/>
                    <a:pt x="925" y="246"/>
                  </a:cubicBezTo>
                  <a:cubicBezTo>
                    <a:pt x="947" y="100"/>
                    <a:pt x="823" y="1"/>
                    <a:pt x="7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3"/>
            <p:cNvSpPr/>
            <p:nvPr/>
          </p:nvSpPr>
          <p:spPr>
            <a:xfrm>
              <a:off x="2647665" y="2892963"/>
              <a:ext cx="22668" cy="82698"/>
            </a:xfrm>
            <a:custGeom>
              <a:avLst/>
              <a:gdLst/>
              <a:ahLst/>
              <a:cxnLst/>
              <a:rect l="l" t="t" r="r" b="b"/>
              <a:pathLst>
                <a:path w="685" h="2499" extrusionOk="0">
                  <a:moveTo>
                    <a:pt x="460" y="1"/>
                  </a:moveTo>
                  <a:cubicBezTo>
                    <a:pt x="367" y="1"/>
                    <a:pt x="274" y="62"/>
                    <a:pt x="258" y="195"/>
                  </a:cubicBezTo>
                  <a:cubicBezTo>
                    <a:pt x="171" y="914"/>
                    <a:pt x="71" y="1632"/>
                    <a:pt x="9" y="2352"/>
                  </a:cubicBezTo>
                  <a:cubicBezTo>
                    <a:pt x="1" y="2445"/>
                    <a:pt x="84" y="2499"/>
                    <a:pt x="165" y="2499"/>
                  </a:cubicBezTo>
                  <a:cubicBezTo>
                    <a:pt x="229" y="2499"/>
                    <a:pt x="291" y="2465"/>
                    <a:pt x="306" y="2392"/>
                  </a:cubicBezTo>
                  <a:cubicBezTo>
                    <a:pt x="444" y="1681"/>
                    <a:pt x="545" y="964"/>
                    <a:pt x="658" y="251"/>
                  </a:cubicBezTo>
                  <a:cubicBezTo>
                    <a:pt x="684" y="91"/>
                    <a:pt x="572" y="1"/>
                    <a:pt x="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3"/>
          <p:cNvGrpSpPr/>
          <p:nvPr/>
        </p:nvGrpSpPr>
        <p:grpSpPr>
          <a:xfrm>
            <a:off x="2248437" y="2591126"/>
            <a:ext cx="134753" cy="99377"/>
            <a:chOff x="2248437" y="2591126"/>
            <a:chExt cx="134753" cy="99377"/>
          </a:xfrm>
        </p:grpSpPr>
        <p:sp>
          <p:nvSpPr>
            <p:cNvPr id="437" name="Google Shape;437;p23"/>
            <p:cNvSpPr/>
            <p:nvPr/>
          </p:nvSpPr>
          <p:spPr>
            <a:xfrm>
              <a:off x="2248437" y="2591126"/>
              <a:ext cx="85312" cy="99377"/>
            </a:xfrm>
            <a:custGeom>
              <a:avLst/>
              <a:gdLst/>
              <a:ahLst/>
              <a:cxnLst/>
              <a:rect l="l" t="t" r="r" b="b"/>
              <a:pathLst>
                <a:path w="2578" h="3003" extrusionOk="0">
                  <a:moveTo>
                    <a:pt x="2364" y="0"/>
                  </a:moveTo>
                  <a:cubicBezTo>
                    <a:pt x="2310" y="0"/>
                    <a:pt x="2256" y="25"/>
                    <a:pt x="2225" y="84"/>
                  </a:cubicBezTo>
                  <a:cubicBezTo>
                    <a:pt x="1664" y="1109"/>
                    <a:pt x="1111" y="1995"/>
                    <a:pt x="142" y="2689"/>
                  </a:cubicBezTo>
                  <a:cubicBezTo>
                    <a:pt x="0" y="2791"/>
                    <a:pt x="85" y="3003"/>
                    <a:pt x="220" y="3003"/>
                  </a:cubicBezTo>
                  <a:cubicBezTo>
                    <a:pt x="248" y="3003"/>
                    <a:pt x="277" y="2994"/>
                    <a:pt x="307" y="2974"/>
                  </a:cubicBezTo>
                  <a:cubicBezTo>
                    <a:pt x="1266" y="2323"/>
                    <a:pt x="2197" y="1352"/>
                    <a:pt x="2540" y="217"/>
                  </a:cubicBezTo>
                  <a:cubicBezTo>
                    <a:pt x="2577" y="94"/>
                    <a:pt x="2469" y="0"/>
                    <a:pt x="23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2320380" y="2614622"/>
              <a:ext cx="62810" cy="58673"/>
            </a:xfrm>
            <a:custGeom>
              <a:avLst/>
              <a:gdLst/>
              <a:ahLst/>
              <a:cxnLst/>
              <a:rect l="l" t="t" r="r" b="b"/>
              <a:pathLst>
                <a:path w="1898" h="1773" extrusionOk="0">
                  <a:moveTo>
                    <a:pt x="1645" y="1"/>
                  </a:moveTo>
                  <a:cubicBezTo>
                    <a:pt x="1603" y="1"/>
                    <a:pt x="1557" y="16"/>
                    <a:pt x="1513" y="51"/>
                  </a:cubicBezTo>
                  <a:cubicBezTo>
                    <a:pt x="1251" y="261"/>
                    <a:pt x="1028" y="533"/>
                    <a:pt x="795" y="775"/>
                  </a:cubicBezTo>
                  <a:cubicBezTo>
                    <a:pt x="559" y="1020"/>
                    <a:pt x="320" y="1264"/>
                    <a:pt x="98" y="1521"/>
                  </a:cubicBezTo>
                  <a:cubicBezTo>
                    <a:pt x="1" y="1630"/>
                    <a:pt x="97" y="1773"/>
                    <a:pt x="210" y="1773"/>
                  </a:cubicBezTo>
                  <a:cubicBezTo>
                    <a:pt x="243" y="1773"/>
                    <a:pt x="278" y="1761"/>
                    <a:pt x="309" y="1733"/>
                  </a:cubicBezTo>
                  <a:cubicBezTo>
                    <a:pt x="567" y="1511"/>
                    <a:pt x="810" y="1272"/>
                    <a:pt x="1055" y="1036"/>
                  </a:cubicBezTo>
                  <a:cubicBezTo>
                    <a:pt x="1300" y="801"/>
                    <a:pt x="1570" y="581"/>
                    <a:pt x="1780" y="317"/>
                  </a:cubicBezTo>
                  <a:cubicBezTo>
                    <a:pt x="1898" y="171"/>
                    <a:pt x="1789" y="1"/>
                    <a:pt x="16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23"/>
          <p:cNvGrpSpPr/>
          <p:nvPr/>
        </p:nvGrpSpPr>
        <p:grpSpPr>
          <a:xfrm>
            <a:off x="309382" y="3746235"/>
            <a:ext cx="638983" cy="1054658"/>
            <a:chOff x="319707" y="3143540"/>
            <a:chExt cx="638983" cy="1054658"/>
          </a:xfrm>
        </p:grpSpPr>
        <p:sp>
          <p:nvSpPr>
            <p:cNvPr id="440" name="Google Shape;440;p23"/>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3"/>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3"/>
          <p:cNvGrpSpPr/>
          <p:nvPr/>
        </p:nvGrpSpPr>
        <p:grpSpPr>
          <a:xfrm>
            <a:off x="1344284" y="3702273"/>
            <a:ext cx="388340" cy="497513"/>
            <a:chOff x="1344284" y="3702273"/>
            <a:chExt cx="388340" cy="497513"/>
          </a:xfrm>
        </p:grpSpPr>
        <p:sp>
          <p:nvSpPr>
            <p:cNvPr id="445" name="Google Shape;445;p23"/>
            <p:cNvSpPr/>
            <p:nvPr/>
          </p:nvSpPr>
          <p:spPr>
            <a:xfrm>
              <a:off x="1344284" y="3702273"/>
              <a:ext cx="388340" cy="424411"/>
            </a:xfrm>
            <a:custGeom>
              <a:avLst/>
              <a:gdLst/>
              <a:ahLst/>
              <a:cxnLst/>
              <a:rect l="l" t="t" r="r" b="b"/>
              <a:pathLst>
                <a:path w="11735" h="12825" extrusionOk="0">
                  <a:moveTo>
                    <a:pt x="6265" y="646"/>
                  </a:moveTo>
                  <a:lnTo>
                    <a:pt x="6265" y="646"/>
                  </a:lnTo>
                  <a:cubicBezTo>
                    <a:pt x="6997" y="1145"/>
                    <a:pt x="8079" y="1255"/>
                    <a:pt x="8938" y="1255"/>
                  </a:cubicBezTo>
                  <a:cubicBezTo>
                    <a:pt x="8987" y="1255"/>
                    <a:pt x="9034" y="1255"/>
                    <a:pt x="9081" y="1254"/>
                  </a:cubicBezTo>
                  <a:cubicBezTo>
                    <a:pt x="9625" y="1245"/>
                    <a:pt x="10362" y="1245"/>
                    <a:pt x="10834" y="928"/>
                  </a:cubicBezTo>
                  <a:lnTo>
                    <a:pt x="10834" y="928"/>
                  </a:lnTo>
                  <a:cubicBezTo>
                    <a:pt x="10726" y="1991"/>
                    <a:pt x="10794" y="3126"/>
                    <a:pt x="10987" y="4158"/>
                  </a:cubicBezTo>
                  <a:cubicBezTo>
                    <a:pt x="10075" y="4333"/>
                    <a:pt x="9240" y="4434"/>
                    <a:pt x="8391" y="4434"/>
                  </a:cubicBezTo>
                  <a:cubicBezTo>
                    <a:pt x="7802" y="4434"/>
                    <a:pt x="7207" y="4385"/>
                    <a:pt x="6574" y="4279"/>
                  </a:cubicBezTo>
                  <a:cubicBezTo>
                    <a:pt x="6570" y="3032"/>
                    <a:pt x="6478" y="1805"/>
                    <a:pt x="6265" y="646"/>
                  </a:cubicBezTo>
                  <a:close/>
                  <a:moveTo>
                    <a:pt x="3259" y="8331"/>
                  </a:moveTo>
                  <a:cubicBezTo>
                    <a:pt x="3552" y="8331"/>
                    <a:pt x="3834" y="8376"/>
                    <a:pt x="4078" y="8471"/>
                  </a:cubicBezTo>
                  <a:cubicBezTo>
                    <a:pt x="4791" y="8748"/>
                    <a:pt x="4891" y="9519"/>
                    <a:pt x="5279" y="10096"/>
                  </a:cubicBezTo>
                  <a:cubicBezTo>
                    <a:pt x="5228" y="10531"/>
                    <a:pt x="5179" y="10966"/>
                    <a:pt x="5130" y="11402"/>
                  </a:cubicBezTo>
                  <a:cubicBezTo>
                    <a:pt x="5130" y="11404"/>
                    <a:pt x="5128" y="11405"/>
                    <a:pt x="5127" y="11407"/>
                  </a:cubicBezTo>
                  <a:cubicBezTo>
                    <a:pt x="4771" y="11966"/>
                    <a:pt x="4202" y="12197"/>
                    <a:pt x="3596" y="12197"/>
                  </a:cubicBezTo>
                  <a:cubicBezTo>
                    <a:pt x="1936" y="12197"/>
                    <a:pt x="1" y="10465"/>
                    <a:pt x="1407" y="9016"/>
                  </a:cubicBezTo>
                  <a:cubicBezTo>
                    <a:pt x="1831" y="8579"/>
                    <a:pt x="2573" y="8331"/>
                    <a:pt x="3259" y="8331"/>
                  </a:cubicBezTo>
                  <a:close/>
                  <a:moveTo>
                    <a:pt x="10884" y="0"/>
                  </a:moveTo>
                  <a:cubicBezTo>
                    <a:pt x="10805" y="0"/>
                    <a:pt x="10728" y="30"/>
                    <a:pt x="10668" y="99"/>
                  </a:cubicBezTo>
                  <a:cubicBezTo>
                    <a:pt x="10329" y="494"/>
                    <a:pt x="9664" y="581"/>
                    <a:pt x="9050" y="581"/>
                  </a:cubicBezTo>
                  <a:cubicBezTo>
                    <a:pt x="8765" y="581"/>
                    <a:pt x="8491" y="562"/>
                    <a:pt x="8265" y="546"/>
                  </a:cubicBezTo>
                  <a:cubicBezTo>
                    <a:pt x="7524" y="496"/>
                    <a:pt x="6808" y="205"/>
                    <a:pt x="6075" y="205"/>
                  </a:cubicBezTo>
                  <a:cubicBezTo>
                    <a:pt x="6067" y="205"/>
                    <a:pt x="6060" y="205"/>
                    <a:pt x="6052" y="205"/>
                  </a:cubicBezTo>
                  <a:cubicBezTo>
                    <a:pt x="5960" y="205"/>
                    <a:pt x="5913" y="308"/>
                    <a:pt x="5955" y="381"/>
                  </a:cubicBezTo>
                  <a:cubicBezTo>
                    <a:pt x="5885" y="415"/>
                    <a:pt x="5838" y="484"/>
                    <a:pt x="5828" y="560"/>
                  </a:cubicBezTo>
                  <a:cubicBezTo>
                    <a:pt x="5638" y="2415"/>
                    <a:pt x="5763" y="4302"/>
                    <a:pt x="5658" y="6164"/>
                  </a:cubicBezTo>
                  <a:cubicBezTo>
                    <a:pt x="5606" y="7083"/>
                    <a:pt x="5516" y="7996"/>
                    <a:pt x="5415" y="8909"/>
                  </a:cubicBezTo>
                  <a:cubicBezTo>
                    <a:pt x="5294" y="8623"/>
                    <a:pt x="5147" y="8353"/>
                    <a:pt x="4905" y="8145"/>
                  </a:cubicBezTo>
                  <a:cubicBezTo>
                    <a:pt x="4469" y="7769"/>
                    <a:pt x="3857" y="7654"/>
                    <a:pt x="3293" y="7654"/>
                  </a:cubicBezTo>
                  <a:cubicBezTo>
                    <a:pt x="3253" y="7654"/>
                    <a:pt x="3213" y="7655"/>
                    <a:pt x="3173" y="7656"/>
                  </a:cubicBezTo>
                  <a:cubicBezTo>
                    <a:pt x="1886" y="7693"/>
                    <a:pt x="475" y="8316"/>
                    <a:pt x="276" y="9724"/>
                  </a:cubicBezTo>
                  <a:cubicBezTo>
                    <a:pt x="77" y="11122"/>
                    <a:pt x="1111" y="12298"/>
                    <a:pt x="2395" y="12677"/>
                  </a:cubicBezTo>
                  <a:cubicBezTo>
                    <a:pt x="2711" y="12769"/>
                    <a:pt x="3072" y="12824"/>
                    <a:pt x="3435" y="12824"/>
                  </a:cubicBezTo>
                  <a:cubicBezTo>
                    <a:pt x="4162" y="12824"/>
                    <a:pt x="4896" y="12605"/>
                    <a:pt x="5294" y="12035"/>
                  </a:cubicBezTo>
                  <a:cubicBezTo>
                    <a:pt x="5340" y="12052"/>
                    <a:pt x="5389" y="12061"/>
                    <a:pt x="5438" y="12061"/>
                  </a:cubicBezTo>
                  <a:cubicBezTo>
                    <a:pt x="5580" y="12061"/>
                    <a:pt x="5717" y="11988"/>
                    <a:pt x="5750" y="11825"/>
                  </a:cubicBezTo>
                  <a:cubicBezTo>
                    <a:pt x="6193" y="9633"/>
                    <a:pt x="6539" y="7180"/>
                    <a:pt x="6574" y="4783"/>
                  </a:cubicBezTo>
                  <a:cubicBezTo>
                    <a:pt x="7334" y="5024"/>
                    <a:pt x="8165" y="5154"/>
                    <a:pt x="8990" y="5154"/>
                  </a:cubicBezTo>
                  <a:cubicBezTo>
                    <a:pt x="9861" y="5154"/>
                    <a:pt x="10725" y="5009"/>
                    <a:pt x="11492" y="4694"/>
                  </a:cubicBezTo>
                  <a:cubicBezTo>
                    <a:pt x="11678" y="4617"/>
                    <a:pt x="11734" y="4443"/>
                    <a:pt x="11694" y="4300"/>
                  </a:cubicBezTo>
                  <a:cubicBezTo>
                    <a:pt x="11694" y="4297"/>
                    <a:pt x="11696" y="4296"/>
                    <a:pt x="11696" y="4293"/>
                  </a:cubicBezTo>
                  <a:cubicBezTo>
                    <a:pt x="11639" y="2969"/>
                    <a:pt x="11544" y="1574"/>
                    <a:pt x="11342" y="265"/>
                  </a:cubicBezTo>
                  <a:cubicBezTo>
                    <a:pt x="11327" y="165"/>
                    <a:pt x="11238" y="115"/>
                    <a:pt x="11146" y="112"/>
                  </a:cubicBezTo>
                  <a:cubicBezTo>
                    <a:pt x="11076" y="44"/>
                    <a:pt x="10979" y="0"/>
                    <a:pt x="108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3"/>
            <p:cNvSpPr/>
            <p:nvPr/>
          </p:nvSpPr>
          <p:spPr>
            <a:xfrm>
              <a:off x="1494921" y="4110304"/>
              <a:ext cx="98450" cy="66549"/>
            </a:xfrm>
            <a:custGeom>
              <a:avLst/>
              <a:gdLst/>
              <a:ahLst/>
              <a:cxnLst/>
              <a:rect l="l" t="t" r="r" b="b"/>
              <a:pathLst>
                <a:path w="2975" h="2011" extrusionOk="0">
                  <a:moveTo>
                    <a:pt x="2740" y="1"/>
                  </a:moveTo>
                  <a:cubicBezTo>
                    <a:pt x="2683" y="1"/>
                    <a:pt x="2629" y="27"/>
                    <a:pt x="2601" y="91"/>
                  </a:cubicBezTo>
                  <a:cubicBezTo>
                    <a:pt x="2171" y="1101"/>
                    <a:pt x="1336" y="1789"/>
                    <a:pt x="213" y="1789"/>
                  </a:cubicBezTo>
                  <a:cubicBezTo>
                    <a:pt x="189" y="1789"/>
                    <a:pt x="165" y="1789"/>
                    <a:pt x="140" y="1788"/>
                  </a:cubicBezTo>
                  <a:cubicBezTo>
                    <a:pt x="138" y="1788"/>
                    <a:pt x="137" y="1788"/>
                    <a:pt x="135" y="1788"/>
                  </a:cubicBezTo>
                  <a:cubicBezTo>
                    <a:pt x="1" y="1788"/>
                    <a:pt x="4" y="1993"/>
                    <a:pt x="140" y="2004"/>
                  </a:cubicBezTo>
                  <a:cubicBezTo>
                    <a:pt x="201" y="2008"/>
                    <a:pt x="262" y="2010"/>
                    <a:pt x="323" y="2010"/>
                  </a:cubicBezTo>
                  <a:cubicBezTo>
                    <a:pt x="1440" y="2010"/>
                    <a:pt x="2568" y="1315"/>
                    <a:pt x="2932" y="230"/>
                  </a:cubicBezTo>
                  <a:cubicBezTo>
                    <a:pt x="2975" y="103"/>
                    <a:pt x="2852" y="1"/>
                    <a:pt x="2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1556539" y="4135587"/>
              <a:ext cx="72936" cy="64199"/>
            </a:xfrm>
            <a:custGeom>
              <a:avLst/>
              <a:gdLst/>
              <a:ahLst/>
              <a:cxnLst/>
              <a:rect l="l" t="t" r="r" b="b"/>
              <a:pathLst>
                <a:path w="2204" h="1940" extrusionOk="0">
                  <a:moveTo>
                    <a:pt x="1968" y="0"/>
                  </a:moveTo>
                  <a:cubicBezTo>
                    <a:pt x="1911" y="0"/>
                    <a:pt x="1856" y="28"/>
                    <a:pt x="1827" y="93"/>
                  </a:cubicBezTo>
                  <a:cubicBezTo>
                    <a:pt x="1477" y="854"/>
                    <a:pt x="992" y="1425"/>
                    <a:pt x="159" y="1667"/>
                  </a:cubicBezTo>
                  <a:cubicBezTo>
                    <a:pt x="0" y="1714"/>
                    <a:pt x="50" y="1940"/>
                    <a:pt x="195" y="1940"/>
                  </a:cubicBezTo>
                  <a:cubicBezTo>
                    <a:pt x="207" y="1940"/>
                    <a:pt x="219" y="1938"/>
                    <a:pt x="232" y="1935"/>
                  </a:cubicBezTo>
                  <a:cubicBezTo>
                    <a:pt x="1073" y="1725"/>
                    <a:pt x="1899" y="1085"/>
                    <a:pt x="2164" y="235"/>
                  </a:cubicBezTo>
                  <a:cubicBezTo>
                    <a:pt x="2203" y="105"/>
                    <a:pt x="2081" y="0"/>
                    <a:pt x="19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23"/>
          <p:cNvGrpSpPr/>
          <p:nvPr/>
        </p:nvGrpSpPr>
        <p:grpSpPr>
          <a:xfrm>
            <a:off x="1715981" y="3389414"/>
            <a:ext cx="1550979" cy="1347924"/>
            <a:chOff x="4368" y="4500332"/>
            <a:chExt cx="1550979" cy="1347924"/>
          </a:xfrm>
        </p:grpSpPr>
        <p:grpSp>
          <p:nvGrpSpPr>
            <p:cNvPr id="449" name="Google Shape;449;p23"/>
            <p:cNvGrpSpPr/>
            <p:nvPr/>
          </p:nvGrpSpPr>
          <p:grpSpPr>
            <a:xfrm>
              <a:off x="4368" y="4500332"/>
              <a:ext cx="1507264" cy="1347924"/>
              <a:chOff x="4368" y="4500332"/>
              <a:chExt cx="1507264" cy="1347924"/>
            </a:xfrm>
          </p:grpSpPr>
          <p:sp>
            <p:nvSpPr>
              <p:cNvPr id="450" name="Google Shape;450;p23"/>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23"/>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23"/>
          <p:cNvGrpSpPr/>
          <p:nvPr/>
        </p:nvGrpSpPr>
        <p:grpSpPr>
          <a:xfrm>
            <a:off x="4756021" y="3831533"/>
            <a:ext cx="142364" cy="69263"/>
            <a:chOff x="4756021" y="3831533"/>
            <a:chExt cx="142364" cy="69263"/>
          </a:xfrm>
        </p:grpSpPr>
        <p:sp>
          <p:nvSpPr>
            <p:cNvPr id="490" name="Google Shape;490;p23"/>
            <p:cNvSpPr/>
            <p:nvPr/>
          </p:nvSpPr>
          <p:spPr>
            <a:xfrm>
              <a:off x="4756021" y="3831533"/>
              <a:ext cx="118802" cy="28923"/>
            </a:xfrm>
            <a:custGeom>
              <a:avLst/>
              <a:gdLst/>
              <a:ahLst/>
              <a:cxnLst/>
              <a:rect l="l" t="t" r="r" b="b"/>
              <a:pathLst>
                <a:path w="3590" h="874" extrusionOk="0">
                  <a:moveTo>
                    <a:pt x="3290" y="1"/>
                  </a:moveTo>
                  <a:cubicBezTo>
                    <a:pt x="3279" y="1"/>
                    <a:pt x="3267" y="2"/>
                    <a:pt x="3254" y="4"/>
                  </a:cubicBezTo>
                  <a:cubicBezTo>
                    <a:pt x="2219" y="177"/>
                    <a:pt x="1176" y="361"/>
                    <a:pt x="151" y="587"/>
                  </a:cubicBezTo>
                  <a:cubicBezTo>
                    <a:pt x="0" y="621"/>
                    <a:pt x="24" y="873"/>
                    <a:pt x="172" y="873"/>
                  </a:cubicBezTo>
                  <a:cubicBezTo>
                    <a:pt x="178" y="873"/>
                    <a:pt x="184" y="873"/>
                    <a:pt x="189" y="872"/>
                  </a:cubicBezTo>
                  <a:cubicBezTo>
                    <a:pt x="1246" y="741"/>
                    <a:pt x="2308" y="564"/>
                    <a:pt x="3357" y="378"/>
                  </a:cubicBezTo>
                  <a:cubicBezTo>
                    <a:pt x="3589" y="335"/>
                    <a:pt x="3507" y="1"/>
                    <a:pt x="32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801887" y="3872303"/>
              <a:ext cx="96498" cy="28493"/>
            </a:xfrm>
            <a:custGeom>
              <a:avLst/>
              <a:gdLst/>
              <a:ahLst/>
              <a:cxnLst/>
              <a:rect l="l" t="t" r="r" b="b"/>
              <a:pathLst>
                <a:path w="2916" h="861" extrusionOk="0">
                  <a:moveTo>
                    <a:pt x="2651" y="0"/>
                  </a:moveTo>
                  <a:cubicBezTo>
                    <a:pt x="2622" y="0"/>
                    <a:pt x="2591" y="8"/>
                    <a:pt x="2559" y="26"/>
                  </a:cubicBezTo>
                  <a:cubicBezTo>
                    <a:pt x="1994" y="348"/>
                    <a:pt x="1400" y="522"/>
                    <a:pt x="772" y="522"/>
                  </a:cubicBezTo>
                  <a:cubicBezTo>
                    <a:pt x="611" y="522"/>
                    <a:pt x="448" y="510"/>
                    <a:pt x="283" y="487"/>
                  </a:cubicBezTo>
                  <a:cubicBezTo>
                    <a:pt x="274" y="486"/>
                    <a:pt x="266" y="485"/>
                    <a:pt x="257" y="485"/>
                  </a:cubicBezTo>
                  <a:cubicBezTo>
                    <a:pt x="76" y="485"/>
                    <a:pt x="1" y="760"/>
                    <a:pt x="197" y="795"/>
                  </a:cubicBezTo>
                  <a:cubicBezTo>
                    <a:pt x="430" y="838"/>
                    <a:pt x="664" y="860"/>
                    <a:pt x="896" y="860"/>
                  </a:cubicBezTo>
                  <a:cubicBezTo>
                    <a:pt x="1543" y="860"/>
                    <a:pt x="2180" y="691"/>
                    <a:pt x="2744" y="345"/>
                  </a:cubicBezTo>
                  <a:cubicBezTo>
                    <a:pt x="2915" y="240"/>
                    <a:pt x="2812" y="0"/>
                    <a:pt x="26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23"/>
          <p:cNvGrpSpPr/>
          <p:nvPr/>
        </p:nvGrpSpPr>
        <p:grpSpPr>
          <a:xfrm>
            <a:off x="5630954" y="5096427"/>
            <a:ext cx="147626" cy="102487"/>
            <a:chOff x="5630954" y="5096427"/>
            <a:chExt cx="147626" cy="102487"/>
          </a:xfrm>
        </p:grpSpPr>
        <p:sp>
          <p:nvSpPr>
            <p:cNvPr id="497" name="Google Shape;497;p23"/>
            <p:cNvSpPr/>
            <p:nvPr/>
          </p:nvSpPr>
          <p:spPr>
            <a:xfrm>
              <a:off x="5630954" y="5129023"/>
              <a:ext cx="86173" cy="60195"/>
            </a:xfrm>
            <a:custGeom>
              <a:avLst/>
              <a:gdLst/>
              <a:ahLst/>
              <a:cxnLst/>
              <a:rect l="l" t="t" r="r" b="b"/>
              <a:pathLst>
                <a:path w="2604" h="1819" extrusionOk="0">
                  <a:moveTo>
                    <a:pt x="2344" y="1"/>
                  </a:moveTo>
                  <a:cubicBezTo>
                    <a:pt x="2285" y="1"/>
                    <a:pt x="2225" y="25"/>
                    <a:pt x="2181" y="83"/>
                  </a:cubicBezTo>
                  <a:cubicBezTo>
                    <a:pt x="1645" y="776"/>
                    <a:pt x="1019" y="1286"/>
                    <a:pt x="164" y="1535"/>
                  </a:cubicBezTo>
                  <a:cubicBezTo>
                    <a:pt x="0" y="1583"/>
                    <a:pt x="50" y="1818"/>
                    <a:pt x="201" y="1818"/>
                  </a:cubicBezTo>
                  <a:cubicBezTo>
                    <a:pt x="214" y="1818"/>
                    <a:pt x="227" y="1817"/>
                    <a:pt x="241" y="1813"/>
                  </a:cubicBezTo>
                  <a:cubicBezTo>
                    <a:pt x="1137" y="1588"/>
                    <a:pt x="2001" y="1060"/>
                    <a:pt x="2509" y="274"/>
                  </a:cubicBezTo>
                  <a:cubicBezTo>
                    <a:pt x="2604" y="127"/>
                    <a:pt x="2478" y="1"/>
                    <a:pt x="23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5696146" y="5096427"/>
              <a:ext cx="82433" cy="102487"/>
            </a:xfrm>
            <a:custGeom>
              <a:avLst/>
              <a:gdLst/>
              <a:ahLst/>
              <a:cxnLst/>
              <a:rect l="l" t="t" r="r" b="b"/>
              <a:pathLst>
                <a:path w="2491" h="3097" extrusionOk="0">
                  <a:moveTo>
                    <a:pt x="2244" y="0"/>
                  </a:moveTo>
                  <a:cubicBezTo>
                    <a:pt x="2166" y="0"/>
                    <a:pt x="2093" y="45"/>
                    <a:pt x="2072" y="149"/>
                  </a:cubicBezTo>
                  <a:cubicBezTo>
                    <a:pt x="1823" y="1340"/>
                    <a:pt x="1156" y="2212"/>
                    <a:pt x="119" y="2827"/>
                  </a:cubicBezTo>
                  <a:cubicBezTo>
                    <a:pt x="1" y="2897"/>
                    <a:pt x="58" y="3096"/>
                    <a:pt x="180" y="3096"/>
                  </a:cubicBezTo>
                  <a:cubicBezTo>
                    <a:pt x="195" y="3096"/>
                    <a:pt x="211" y="3093"/>
                    <a:pt x="228" y="3086"/>
                  </a:cubicBezTo>
                  <a:cubicBezTo>
                    <a:pt x="1397" y="2619"/>
                    <a:pt x="2268" y="1492"/>
                    <a:pt x="2466" y="256"/>
                  </a:cubicBezTo>
                  <a:cubicBezTo>
                    <a:pt x="2491" y="103"/>
                    <a:pt x="2362" y="0"/>
                    <a:pt x="2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23"/>
          <p:cNvGrpSpPr/>
          <p:nvPr/>
        </p:nvGrpSpPr>
        <p:grpSpPr>
          <a:xfrm>
            <a:off x="3076216" y="68038"/>
            <a:ext cx="519354" cy="629618"/>
            <a:chOff x="5587702" y="3976345"/>
            <a:chExt cx="519354" cy="629618"/>
          </a:xfrm>
        </p:grpSpPr>
        <p:sp>
          <p:nvSpPr>
            <p:cNvPr id="500" name="Google Shape;500;p23"/>
            <p:cNvSpPr/>
            <p:nvPr/>
          </p:nvSpPr>
          <p:spPr>
            <a:xfrm>
              <a:off x="5587702" y="3976345"/>
              <a:ext cx="374839" cy="629618"/>
            </a:xfrm>
            <a:custGeom>
              <a:avLst/>
              <a:gdLst/>
              <a:ahLst/>
              <a:cxnLst/>
              <a:rect l="l" t="t" r="r" b="b"/>
              <a:pathLst>
                <a:path w="11327" h="19026" extrusionOk="0">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a:off x="5989610" y="4164344"/>
              <a:ext cx="48050" cy="85544"/>
            </a:xfrm>
            <a:custGeom>
              <a:avLst/>
              <a:gdLst/>
              <a:ahLst/>
              <a:cxnLst/>
              <a:rect l="l" t="t" r="r" b="b"/>
              <a:pathLst>
                <a:path w="1452" h="2585" extrusionOk="0">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a:off x="6052188" y="4181552"/>
              <a:ext cx="54867" cy="92891"/>
            </a:xfrm>
            <a:custGeom>
              <a:avLst/>
              <a:gdLst/>
              <a:ahLst/>
              <a:cxnLst/>
              <a:rect l="l" t="t" r="r" b="b"/>
              <a:pathLst>
                <a:path w="1658" h="2807" extrusionOk="0">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23"/>
          <p:cNvGrpSpPr/>
          <p:nvPr/>
        </p:nvGrpSpPr>
        <p:grpSpPr>
          <a:xfrm>
            <a:off x="6416107" y="3473604"/>
            <a:ext cx="72969" cy="114666"/>
            <a:chOff x="6416107" y="3473604"/>
            <a:chExt cx="72969" cy="114666"/>
          </a:xfrm>
        </p:grpSpPr>
        <p:sp>
          <p:nvSpPr>
            <p:cNvPr id="504" name="Google Shape;504;p23"/>
            <p:cNvSpPr/>
            <p:nvPr/>
          </p:nvSpPr>
          <p:spPr>
            <a:xfrm>
              <a:off x="6416107" y="3473604"/>
              <a:ext cx="23827" cy="114666"/>
            </a:xfrm>
            <a:custGeom>
              <a:avLst/>
              <a:gdLst/>
              <a:ahLst/>
              <a:cxnLst/>
              <a:rect l="l" t="t" r="r" b="b"/>
              <a:pathLst>
                <a:path w="720" h="3465" extrusionOk="0">
                  <a:moveTo>
                    <a:pt x="486" y="1"/>
                  </a:moveTo>
                  <a:cubicBezTo>
                    <a:pt x="411" y="1"/>
                    <a:pt x="339" y="43"/>
                    <a:pt x="313" y="142"/>
                  </a:cubicBezTo>
                  <a:cubicBezTo>
                    <a:pt x="43" y="1168"/>
                    <a:pt x="0" y="2272"/>
                    <a:pt x="129" y="3321"/>
                  </a:cubicBezTo>
                  <a:cubicBezTo>
                    <a:pt x="140" y="3415"/>
                    <a:pt x="218" y="3464"/>
                    <a:pt x="292" y="3464"/>
                  </a:cubicBezTo>
                  <a:cubicBezTo>
                    <a:pt x="364" y="3464"/>
                    <a:pt x="431" y="3418"/>
                    <a:pt x="427" y="3321"/>
                  </a:cubicBezTo>
                  <a:cubicBezTo>
                    <a:pt x="385" y="2271"/>
                    <a:pt x="492" y="1277"/>
                    <a:pt x="691" y="246"/>
                  </a:cubicBezTo>
                  <a:cubicBezTo>
                    <a:pt x="720" y="98"/>
                    <a:pt x="600" y="1"/>
                    <a:pt x="4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6450457" y="3497199"/>
              <a:ext cx="38619" cy="67641"/>
            </a:xfrm>
            <a:custGeom>
              <a:avLst/>
              <a:gdLst/>
              <a:ahLst/>
              <a:cxnLst/>
              <a:rect l="l" t="t" r="r" b="b"/>
              <a:pathLst>
                <a:path w="1167" h="2044" extrusionOk="0">
                  <a:moveTo>
                    <a:pt x="898" y="1"/>
                  </a:moveTo>
                  <a:cubicBezTo>
                    <a:pt x="833" y="1"/>
                    <a:pt x="771" y="31"/>
                    <a:pt x="739" y="101"/>
                  </a:cubicBezTo>
                  <a:cubicBezTo>
                    <a:pt x="475" y="663"/>
                    <a:pt x="249" y="1260"/>
                    <a:pt x="40" y="1845"/>
                  </a:cubicBezTo>
                  <a:cubicBezTo>
                    <a:pt x="1" y="1956"/>
                    <a:pt x="105" y="2044"/>
                    <a:pt x="203" y="2044"/>
                  </a:cubicBezTo>
                  <a:cubicBezTo>
                    <a:pt x="254" y="2044"/>
                    <a:pt x="302" y="2021"/>
                    <a:pt x="330" y="1966"/>
                  </a:cubicBezTo>
                  <a:cubicBezTo>
                    <a:pt x="609" y="1412"/>
                    <a:pt x="884" y="838"/>
                    <a:pt x="1111" y="259"/>
                  </a:cubicBezTo>
                  <a:cubicBezTo>
                    <a:pt x="1167" y="116"/>
                    <a:pt x="1027" y="1"/>
                    <a:pt x="8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23"/>
          <p:cNvGrpSpPr/>
          <p:nvPr/>
        </p:nvGrpSpPr>
        <p:grpSpPr>
          <a:xfrm>
            <a:off x="5775757" y="3877055"/>
            <a:ext cx="1009123" cy="1313971"/>
            <a:chOff x="6151764" y="3887194"/>
            <a:chExt cx="1009123" cy="1313971"/>
          </a:xfrm>
        </p:grpSpPr>
        <p:grpSp>
          <p:nvGrpSpPr>
            <p:cNvPr id="507" name="Google Shape;507;p23"/>
            <p:cNvGrpSpPr/>
            <p:nvPr/>
          </p:nvGrpSpPr>
          <p:grpSpPr>
            <a:xfrm>
              <a:off x="6151764" y="3887194"/>
              <a:ext cx="1009123" cy="1235674"/>
              <a:chOff x="6151764" y="3887194"/>
              <a:chExt cx="1009123" cy="1235674"/>
            </a:xfrm>
          </p:grpSpPr>
          <p:sp>
            <p:nvSpPr>
              <p:cNvPr id="508" name="Google Shape;508;p23"/>
              <p:cNvSpPr/>
              <p:nvPr/>
            </p:nvSpPr>
            <p:spPr>
              <a:xfrm>
                <a:off x="6268944" y="4616950"/>
                <a:ext cx="769136" cy="427754"/>
              </a:xfrm>
              <a:custGeom>
                <a:avLst/>
                <a:gdLst/>
                <a:ahLst/>
                <a:cxnLst/>
                <a:rect l="l" t="t" r="r" b="b"/>
                <a:pathLst>
                  <a:path w="23242" h="12926" extrusionOk="0">
                    <a:moveTo>
                      <a:pt x="5836" y="1"/>
                    </a:moveTo>
                    <a:cubicBezTo>
                      <a:pt x="5564" y="1"/>
                      <a:pt x="5291" y="80"/>
                      <a:pt x="5020" y="261"/>
                    </a:cubicBezTo>
                    <a:cubicBezTo>
                      <a:pt x="3508" y="584"/>
                      <a:pt x="2128" y="1170"/>
                      <a:pt x="823" y="2111"/>
                    </a:cubicBezTo>
                    <a:cubicBezTo>
                      <a:pt x="248" y="2526"/>
                      <a:pt x="1" y="3626"/>
                      <a:pt x="823" y="3979"/>
                    </a:cubicBezTo>
                    <a:cubicBezTo>
                      <a:pt x="1047" y="4076"/>
                      <a:pt x="1248" y="4171"/>
                      <a:pt x="1439" y="4272"/>
                    </a:cubicBezTo>
                    <a:cubicBezTo>
                      <a:pt x="1511" y="4473"/>
                      <a:pt x="1647" y="4662"/>
                      <a:pt x="1862" y="4816"/>
                    </a:cubicBezTo>
                    <a:cubicBezTo>
                      <a:pt x="2156" y="5025"/>
                      <a:pt x="2312" y="5122"/>
                      <a:pt x="2528" y="5194"/>
                    </a:cubicBezTo>
                    <a:lnTo>
                      <a:pt x="4132" y="6102"/>
                    </a:lnTo>
                    <a:cubicBezTo>
                      <a:pt x="4139" y="6117"/>
                      <a:pt x="4145" y="6133"/>
                      <a:pt x="4153" y="6148"/>
                    </a:cubicBezTo>
                    <a:cubicBezTo>
                      <a:pt x="4701" y="7067"/>
                      <a:pt x="6029" y="7311"/>
                      <a:pt x="6954" y="7692"/>
                    </a:cubicBezTo>
                    <a:lnTo>
                      <a:pt x="11909" y="9743"/>
                    </a:lnTo>
                    <a:cubicBezTo>
                      <a:pt x="15066" y="11051"/>
                      <a:pt x="18201" y="12411"/>
                      <a:pt x="21606" y="12913"/>
                    </a:cubicBezTo>
                    <a:cubicBezTo>
                      <a:pt x="21663" y="12921"/>
                      <a:pt x="21721" y="12926"/>
                      <a:pt x="21781" y="12926"/>
                    </a:cubicBezTo>
                    <a:cubicBezTo>
                      <a:pt x="22468" y="12926"/>
                      <a:pt x="23241" y="12375"/>
                      <a:pt x="22938" y="11582"/>
                    </a:cubicBezTo>
                    <a:cubicBezTo>
                      <a:pt x="22396" y="10164"/>
                      <a:pt x="21993" y="8095"/>
                      <a:pt x="21024" y="6850"/>
                    </a:cubicBezTo>
                    <a:cubicBezTo>
                      <a:pt x="20993" y="6713"/>
                      <a:pt x="20952" y="6578"/>
                      <a:pt x="20899" y="6450"/>
                    </a:cubicBezTo>
                    <a:cubicBezTo>
                      <a:pt x="20695" y="5950"/>
                      <a:pt x="20248" y="5734"/>
                      <a:pt x="19812" y="5734"/>
                    </a:cubicBezTo>
                    <a:cubicBezTo>
                      <a:pt x="19659" y="5734"/>
                      <a:pt x="19507" y="5761"/>
                      <a:pt x="19368" y="5811"/>
                    </a:cubicBezTo>
                    <a:cubicBezTo>
                      <a:pt x="19238" y="5791"/>
                      <a:pt x="19103" y="5781"/>
                      <a:pt x="18962" y="5781"/>
                    </a:cubicBezTo>
                    <a:cubicBezTo>
                      <a:pt x="18729" y="5781"/>
                      <a:pt x="18480" y="5809"/>
                      <a:pt x="18212" y="5869"/>
                    </a:cubicBezTo>
                    <a:cubicBezTo>
                      <a:pt x="17343" y="6070"/>
                      <a:pt x="16458" y="6180"/>
                      <a:pt x="15566" y="6203"/>
                    </a:cubicBezTo>
                    <a:cubicBezTo>
                      <a:pt x="15242" y="6024"/>
                      <a:pt x="14954" y="5897"/>
                      <a:pt x="14828" y="5852"/>
                    </a:cubicBezTo>
                    <a:cubicBezTo>
                      <a:pt x="13246" y="5313"/>
                      <a:pt x="11770" y="5353"/>
                      <a:pt x="10399" y="4240"/>
                    </a:cubicBezTo>
                    <a:cubicBezTo>
                      <a:pt x="9653" y="3633"/>
                      <a:pt x="8558" y="1743"/>
                      <a:pt x="7348" y="702"/>
                    </a:cubicBezTo>
                    <a:cubicBezTo>
                      <a:pt x="7250" y="329"/>
                      <a:pt x="6969" y="34"/>
                      <a:pt x="6495" y="34"/>
                    </a:cubicBezTo>
                    <a:cubicBezTo>
                      <a:pt x="6451" y="34"/>
                      <a:pt x="6405" y="36"/>
                      <a:pt x="6357" y="42"/>
                    </a:cubicBezTo>
                    <a:cubicBezTo>
                      <a:pt x="6317" y="46"/>
                      <a:pt x="6279" y="52"/>
                      <a:pt x="6241" y="57"/>
                    </a:cubicBezTo>
                    <a:cubicBezTo>
                      <a:pt x="6106" y="20"/>
                      <a:pt x="5971" y="1"/>
                      <a:pt x="5836"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6842073" y="4193896"/>
                <a:ext cx="185550" cy="96994"/>
              </a:xfrm>
              <a:custGeom>
                <a:avLst/>
                <a:gdLst/>
                <a:ahLst/>
                <a:cxnLst/>
                <a:rect l="l" t="t" r="r" b="b"/>
                <a:pathLst>
                  <a:path w="5607" h="2931" extrusionOk="0">
                    <a:moveTo>
                      <a:pt x="293" y="0"/>
                    </a:moveTo>
                    <a:cubicBezTo>
                      <a:pt x="148" y="0"/>
                      <a:pt x="0" y="161"/>
                      <a:pt x="105" y="302"/>
                    </a:cubicBezTo>
                    <a:cubicBezTo>
                      <a:pt x="1312" y="1913"/>
                      <a:pt x="3179" y="2912"/>
                      <a:pt x="5207" y="2930"/>
                    </a:cubicBezTo>
                    <a:cubicBezTo>
                      <a:pt x="5209" y="2930"/>
                      <a:pt x="5210" y="2930"/>
                      <a:pt x="5212" y="2930"/>
                    </a:cubicBezTo>
                    <a:cubicBezTo>
                      <a:pt x="5607" y="2930"/>
                      <a:pt x="5596" y="2345"/>
                      <a:pt x="5207" y="2316"/>
                    </a:cubicBezTo>
                    <a:cubicBezTo>
                      <a:pt x="3332" y="2173"/>
                      <a:pt x="1720" y="1431"/>
                      <a:pt x="424" y="57"/>
                    </a:cubicBezTo>
                    <a:cubicBezTo>
                      <a:pt x="386" y="17"/>
                      <a:pt x="340" y="0"/>
                      <a:pt x="2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6151764" y="4124236"/>
                <a:ext cx="1009123" cy="998632"/>
              </a:xfrm>
              <a:custGeom>
                <a:avLst/>
                <a:gdLst/>
                <a:ahLst/>
                <a:cxnLst/>
                <a:rect l="l" t="t" r="r" b="b"/>
                <a:pathLst>
                  <a:path w="30494" h="30177" extrusionOk="0">
                    <a:moveTo>
                      <a:pt x="20913" y="661"/>
                    </a:moveTo>
                    <a:cubicBezTo>
                      <a:pt x="23466" y="1350"/>
                      <a:pt x="30493" y="3243"/>
                      <a:pt x="27949" y="5730"/>
                    </a:cubicBezTo>
                    <a:cubicBezTo>
                      <a:pt x="27373" y="5991"/>
                      <a:pt x="26834" y="6082"/>
                      <a:pt x="26185" y="6082"/>
                    </a:cubicBezTo>
                    <a:cubicBezTo>
                      <a:pt x="26158" y="6082"/>
                      <a:pt x="26131" y="6081"/>
                      <a:pt x="26104" y="6081"/>
                    </a:cubicBezTo>
                    <a:cubicBezTo>
                      <a:pt x="26103" y="6081"/>
                      <a:pt x="26102" y="6081"/>
                      <a:pt x="26101" y="6081"/>
                    </a:cubicBezTo>
                    <a:cubicBezTo>
                      <a:pt x="25968" y="6081"/>
                      <a:pt x="25825" y="6182"/>
                      <a:pt x="25796" y="6315"/>
                    </a:cubicBezTo>
                    <a:cubicBezTo>
                      <a:pt x="25791" y="6335"/>
                      <a:pt x="25788" y="6354"/>
                      <a:pt x="25787" y="6374"/>
                    </a:cubicBezTo>
                    <a:cubicBezTo>
                      <a:pt x="25729" y="6378"/>
                      <a:pt x="25676" y="6404"/>
                      <a:pt x="25638" y="6447"/>
                    </a:cubicBezTo>
                    <a:cubicBezTo>
                      <a:pt x="23831" y="8467"/>
                      <a:pt x="22717" y="11105"/>
                      <a:pt x="22230" y="13753"/>
                    </a:cubicBezTo>
                    <a:cubicBezTo>
                      <a:pt x="22184" y="14001"/>
                      <a:pt x="22379" y="14165"/>
                      <a:pt x="22572" y="14182"/>
                    </a:cubicBezTo>
                    <a:cubicBezTo>
                      <a:pt x="23518" y="16375"/>
                      <a:pt x="24601" y="18508"/>
                      <a:pt x="25606" y="20674"/>
                    </a:cubicBezTo>
                    <a:cubicBezTo>
                      <a:pt x="26692" y="23017"/>
                      <a:pt x="28188" y="25508"/>
                      <a:pt x="28271" y="28136"/>
                    </a:cubicBezTo>
                    <a:cubicBezTo>
                      <a:pt x="28256" y="28159"/>
                      <a:pt x="28245" y="28183"/>
                      <a:pt x="28237" y="28209"/>
                    </a:cubicBezTo>
                    <a:cubicBezTo>
                      <a:pt x="28054" y="29117"/>
                      <a:pt x="27316" y="29418"/>
                      <a:pt x="26393" y="29418"/>
                    </a:cubicBezTo>
                    <a:cubicBezTo>
                      <a:pt x="24843" y="29418"/>
                      <a:pt x="22773" y="28568"/>
                      <a:pt x="21949" y="28324"/>
                    </a:cubicBezTo>
                    <a:cubicBezTo>
                      <a:pt x="20247" y="27819"/>
                      <a:pt x="18559" y="27266"/>
                      <a:pt x="16888" y="26664"/>
                    </a:cubicBezTo>
                    <a:cubicBezTo>
                      <a:pt x="13370" y="25404"/>
                      <a:pt x="9903" y="23955"/>
                      <a:pt x="6570" y="22258"/>
                    </a:cubicBezTo>
                    <a:cubicBezTo>
                      <a:pt x="4873" y="21392"/>
                      <a:pt x="1805" y="19839"/>
                      <a:pt x="2406" y="17406"/>
                    </a:cubicBezTo>
                    <a:cubicBezTo>
                      <a:pt x="2851" y="15598"/>
                      <a:pt x="5097" y="14839"/>
                      <a:pt x="6640" y="14316"/>
                    </a:cubicBezTo>
                    <a:cubicBezTo>
                      <a:pt x="10082" y="13152"/>
                      <a:pt x="13591" y="12596"/>
                      <a:pt x="17142" y="11913"/>
                    </a:cubicBezTo>
                    <a:cubicBezTo>
                      <a:pt x="17277" y="11887"/>
                      <a:pt x="17342" y="11782"/>
                      <a:pt x="17351" y="11668"/>
                    </a:cubicBezTo>
                    <a:cubicBezTo>
                      <a:pt x="17360" y="11658"/>
                      <a:pt x="17369" y="11645"/>
                      <a:pt x="17377" y="11633"/>
                    </a:cubicBezTo>
                    <a:cubicBezTo>
                      <a:pt x="18470" y="9343"/>
                      <a:pt x="19709" y="7064"/>
                      <a:pt x="20572" y="4675"/>
                    </a:cubicBezTo>
                    <a:cubicBezTo>
                      <a:pt x="20616" y="4553"/>
                      <a:pt x="20553" y="4458"/>
                      <a:pt x="20460" y="4410"/>
                    </a:cubicBezTo>
                    <a:cubicBezTo>
                      <a:pt x="20569" y="4323"/>
                      <a:pt x="20615" y="4168"/>
                      <a:pt x="20480" y="4053"/>
                    </a:cubicBezTo>
                    <a:cubicBezTo>
                      <a:pt x="19901" y="3560"/>
                      <a:pt x="19247" y="2978"/>
                      <a:pt x="19186" y="2159"/>
                    </a:cubicBezTo>
                    <a:cubicBezTo>
                      <a:pt x="19121" y="1278"/>
                      <a:pt x="19809" y="697"/>
                      <a:pt x="20617" y="697"/>
                    </a:cubicBezTo>
                    <a:cubicBezTo>
                      <a:pt x="20666" y="697"/>
                      <a:pt x="20716" y="699"/>
                      <a:pt x="20766" y="704"/>
                    </a:cubicBezTo>
                    <a:cubicBezTo>
                      <a:pt x="20772" y="704"/>
                      <a:pt x="20778" y="705"/>
                      <a:pt x="20784" y="705"/>
                    </a:cubicBezTo>
                    <a:cubicBezTo>
                      <a:pt x="20830" y="705"/>
                      <a:pt x="20875" y="689"/>
                      <a:pt x="20913" y="661"/>
                    </a:cubicBezTo>
                    <a:close/>
                    <a:moveTo>
                      <a:pt x="20320" y="0"/>
                    </a:moveTo>
                    <a:cubicBezTo>
                      <a:pt x="20248" y="0"/>
                      <a:pt x="20179" y="31"/>
                      <a:pt x="20132" y="88"/>
                    </a:cubicBezTo>
                    <a:cubicBezTo>
                      <a:pt x="19409" y="180"/>
                      <a:pt x="18771" y="832"/>
                      <a:pt x="18590" y="1557"/>
                    </a:cubicBezTo>
                    <a:cubicBezTo>
                      <a:pt x="18294" y="2736"/>
                      <a:pt x="19156" y="3934"/>
                      <a:pt x="20169" y="4448"/>
                    </a:cubicBezTo>
                    <a:cubicBezTo>
                      <a:pt x="20154" y="4461"/>
                      <a:pt x="20141" y="4474"/>
                      <a:pt x="20131" y="4490"/>
                    </a:cubicBezTo>
                    <a:cubicBezTo>
                      <a:pt x="18824" y="6637"/>
                      <a:pt x="17838" y="9006"/>
                      <a:pt x="16752" y="11269"/>
                    </a:cubicBezTo>
                    <a:cubicBezTo>
                      <a:pt x="16741" y="11295"/>
                      <a:pt x="16735" y="11322"/>
                      <a:pt x="16730" y="11351"/>
                    </a:cubicBezTo>
                    <a:cubicBezTo>
                      <a:pt x="14237" y="11498"/>
                      <a:pt x="11747" y="12050"/>
                      <a:pt x="9344" y="12698"/>
                    </a:cubicBezTo>
                    <a:cubicBezTo>
                      <a:pt x="7327" y="13240"/>
                      <a:pt x="5038" y="13770"/>
                      <a:pt x="3315" y="15018"/>
                    </a:cubicBezTo>
                    <a:cubicBezTo>
                      <a:pt x="1" y="17416"/>
                      <a:pt x="2407" y="20740"/>
                      <a:pt x="5162" y="22288"/>
                    </a:cubicBezTo>
                    <a:cubicBezTo>
                      <a:pt x="9564" y="24763"/>
                      <a:pt x="14424" y="26664"/>
                      <a:pt x="19213" y="28237"/>
                    </a:cubicBezTo>
                    <a:cubicBezTo>
                      <a:pt x="21383" y="28949"/>
                      <a:pt x="23835" y="29978"/>
                      <a:pt x="26124" y="30162"/>
                    </a:cubicBezTo>
                    <a:cubicBezTo>
                      <a:pt x="26240" y="30172"/>
                      <a:pt x="26355" y="30176"/>
                      <a:pt x="26468" y="30176"/>
                    </a:cubicBezTo>
                    <a:cubicBezTo>
                      <a:pt x="27690" y="30176"/>
                      <a:pt x="28701" y="29620"/>
                      <a:pt x="28874" y="28298"/>
                    </a:cubicBezTo>
                    <a:cubicBezTo>
                      <a:pt x="28874" y="28283"/>
                      <a:pt x="28873" y="28268"/>
                      <a:pt x="28870" y="28252"/>
                    </a:cubicBezTo>
                    <a:cubicBezTo>
                      <a:pt x="29211" y="26036"/>
                      <a:pt x="27842" y="23835"/>
                      <a:pt x="26958" y="21881"/>
                    </a:cubicBezTo>
                    <a:cubicBezTo>
                      <a:pt x="25729" y="19153"/>
                      <a:pt x="24499" y="16393"/>
                      <a:pt x="22993" y="13805"/>
                    </a:cubicBezTo>
                    <a:cubicBezTo>
                      <a:pt x="22979" y="13785"/>
                      <a:pt x="22964" y="13768"/>
                      <a:pt x="22947" y="13751"/>
                    </a:cubicBezTo>
                    <a:cubicBezTo>
                      <a:pt x="23514" y="11172"/>
                      <a:pt x="24604" y="8970"/>
                      <a:pt x="26046" y="6761"/>
                    </a:cubicBezTo>
                    <a:cubicBezTo>
                      <a:pt x="26052" y="6747"/>
                      <a:pt x="26058" y="6732"/>
                      <a:pt x="26062" y="6717"/>
                    </a:cubicBezTo>
                    <a:cubicBezTo>
                      <a:pt x="26247" y="6752"/>
                      <a:pt x="26437" y="6769"/>
                      <a:pt x="26630" y="6769"/>
                    </a:cubicBezTo>
                    <a:cubicBezTo>
                      <a:pt x="27296" y="6769"/>
                      <a:pt x="27985" y="6564"/>
                      <a:pt x="28516" y="6196"/>
                    </a:cubicBezTo>
                    <a:cubicBezTo>
                      <a:pt x="28648" y="6104"/>
                      <a:pt x="28688" y="5972"/>
                      <a:pt x="28665" y="5853"/>
                    </a:cubicBezTo>
                    <a:cubicBezTo>
                      <a:pt x="29501" y="4984"/>
                      <a:pt x="29098" y="3537"/>
                      <a:pt x="28199" y="2744"/>
                    </a:cubicBezTo>
                    <a:cubicBezTo>
                      <a:pt x="26234" y="1010"/>
                      <a:pt x="22845" y="472"/>
                      <a:pt x="20371" y="5"/>
                    </a:cubicBezTo>
                    <a:cubicBezTo>
                      <a:pt x="20354" y="2"/>
                      <a:pt x="20337" y="0"/>
                      <a:pt x="20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3"/>
              <p:cNvSpPr/>
              <p:nvPr/>
            </p:nvSpPr>
            <p:spPr>
              <a:xfrm>
                <a:off x="6248791" y="4604540"/>
                <a:ext cx="800077" cy="458497"/>
              </a:xfrm>
              <a:custGeom>
                <a:avLst/>
                <a:gdLst/>
                <a:ahLst/>
                <a:cxnLst/>
                <a:rect l="l" t="t" r="r" b="b"/>
                <a:pathLst>
                  <a:path w="24177" h="13855" extrusionOk="0">
                    <a:moveTo>
                      <a:pt x="6688" y="1"/>
                    </a:moveTo>
                    <a:cubicBezTo>
                      <a:pt x="6683" y="1"/>
                      <a:pt x="6678" y="1"/>
                      <a:pt x="6672" y="2"/>
                    </a:cubicBezTo>
                    <a:cubicBezTo>
                      <a:pt x="4874" y="130"/>
                      <a:pt x="2805" y="671"/>
                      <a:pt x="1348" y="1786"/>
                    </a:cubicBezTo>
                    <a:cubicBezTo>
                      <a:pt x="501" y="2432"/>
                      <a:pt x="0" y="3801"/>
                      <a:pt x="1118" y="4446"/>
                    </a:cubicBezTo>
                    <a:cubicBezTo>
                      <a:pt x="2284" y="6008"/>
                      <a:pt x="4182" y="6874"/>
                      <a:pt x="5900" y="7733"/>
                    </a:cubicBezTo>
                    <a:cubicBezTo>
                      <a:pt x="8234" y="8902"/>
                      <a:pt x="10616" y="9969"/>
                      <a:pt x="13045" y="10937"/>
                    </a:cubicBezTo>
                    <a:cubicBezTo>
                      <a:pt x="15616" y="11959"/>
                      <a:pt x="18297" y="13040"/>
                      <a:pt x="20995" y="13677"/>
                    </a:cubicBezTo>
                    <a:cubicBezTo>
                      <a:pt x="21416" y="13776"/>
                      <a:pt x="21860" y="13855"/>
                      <a:pt x="22280" y="13855"/>
                    </a:cubicBezTo>
                    <a:cubicBezTo>
                      <a:pt x="23022" y="13855"/>
                      <a:pt x="23687" y="13609"/>
                      <a:pt x="24010" y="12789"/>
                    </a:cubicBezTo>
                    <a:cubicBezTo>
                      <a:pt x="24062" y="12656"/>
                      <a:pt x="24013" y="12551"/>
                      <a:pt x="23924" y="12489"/>
                    </a:cubicBezTo>
                    <a:cubicBezTo>
                      <a:pt x="24177" y="11833"/>
                      <a:pt x="24031" y="11158"/>
                      <a:pt x="23699" y="10479"/>
                    </a:cubicBezTo>
                    <a:cubicBezTo>
                      <a:pt x="22976" y="9001"/>
                      <a:pt x="22207" y="7627"/>
                      <a:pt x="21674" y="6056"/>
                    </a:cubicBezTo>
                    <a:cubicBezTo>
                      <a:pt x="21614" y="5877"/>
                      <a:pt x="21466" y="5803"/>
                      <a:pt x="21318" y="5803"/>
                    </a:cubicBezTo>
                    <a:cubicBezTo>
                      <a:pt x="21293" y="5803"/>
                      <a:pt x="21267" y="5805"/>
                      <a:pt x="21242" y="5809"/>
                    </a:cubicBezTo>
                    <a:cubicBezTo>
                      <a:pt x="21182" y="5694"/>
                      <a:pt x="21069" y="5602"/>
                      <a:pt x="20917" y="5602"/>
                    </a:cubicBezTo>
                    <a:cubicBezTo>
                      <a:pt x="20894" y="5602"/>
                      <a:pt x="20870" y="5604"/>
                      <a:pt x="20845" y="5609"/>
                    </a:cubicBezTo>
                    <a:cubicBezTo>
                      <a:pt x="19366" y="5876"/>
                      <a:pt x="17814" y="6136"/>
                      <a:pt x="16286" y="6136"/>
                    </a:cubicBezTo>
                    <a:cubicBezTo>
                      <a:pt x="14713" y="6136"/>
                      <a:pt x="13167" y="5860"/>
                      <a:pt x="11755" y="5034"/>
                    </a:cubicBezTo>
                    <a:cubicBezTo>
                      <a:pt x="10527" y="4318"/>
                      <a:pt x="9738" y="3339"/>
                      <a:pt x="9024" y="2127"/>
                    </a:cubicBezTo>
                    <a:cubicBezTo>
                      <a:pt x="8525" y="1277"/>
                      <a:pt x="8106" y="608"/>
                      <a:pt x="7282" y="55"/>
                    </a:cubicBezTo>
                    <a:cubicBezTo>
                      <a:pt x="7243" y="29"/>
                      <a:pt x="7202" y="18"/>
                      <a:pt x="7163" y="18"/>
                    </a:cubicBezTo>
                    <a:cubicBezTo>
                      <a:pt x="6971" y="18"/>
                      <a:pt x="6809" y="289"/>
                      <a:pt x="6984" y="441"/>
                    </a:cubicBezTo>
                    <a:cubicBezTo>
                      <a:pt x="8078" y="1392"/>
                      <a:pt x="8438" y="2789"/>
                      <a:pt x="9311" y="3906"/>
                    </a:cubicBezTo>
                    <a:cubicBezTo>
                      <a:pt x="10107" y="4926"/>
                      <a:pt x="11199" y="5668"/>
                      <a:pt x="12388" y="6159"/>
                    </a:cubicBezTo>
                    <a:cubicBezTo>
                      <a:pt x="13685" y="6692"/>
                      <a:pt x="15062" y="6899"/>
                      <a:pt x="16451" y="6899"/>
                    </a:cubicBezTo>
                    <a:cubicBezTo>
                      <a:pt x="17975" y="6899"/>
                      <a:pt x="19514" y="6650"/>
                      <a:pt x="20979" y="6312"/>
                    </a:cubicBezTo>
                    <a:cubicBezTo>
                      <a:pt x="21296" y="7287"/>
                      <a:pt x="21686" y="8237"/>
                      <a:pt x="22146" y="9154"/>
                    </a:cubicBezTo>
                    <a:cubicBezTo>
                      <a:pt x="22703" y="10259"/>
                      <a:pt x="23757" y="11438"/>
                      <a:pt x="23271" y="12741"/>
                    </a:cubicBezTo>
                    <a:cubicBezTo>
                      <a:pt x="23268" y="12749"/>
                      <a:pt x="23270" y="12754"/>
                      <a:pt x="23268" y="12760"/>
                    </a:cubicBezTo>
                    <a:cubicBezTo>
                      <a:pt x="22975" y="13021"/>
                      <a:pt x="22555" y="13125"/>
                      <a:pt x="22069" y="13125"/>
                    </a:cubicBezTo>
                    <a:cubicBezTo>
                      <a:pt x="20505" y="13125"/>
                      <a:pt x="18255" y="12056"/>
                      <a:pt x="17343" y="11744"/>
                    </a:cubicBezTo>
                    <a:cubicBezTo>
                      <a:pt x="15433" y="11089"/>
                      <a:pt x="13546" y="10373"/>
                      <a:pt x="11680" y="9597"/>
                    </a:cubicBezTo>
                    <a:cubicBezTo>
                      <a:pt x="8102" y="8111"/>
                      <a:pt x="3898" y="6584"/>
                      <a:pt x="1146" y="3752"/>
                    </a:cubicBezTo>
                    <a:cubicBezTo>
                      <a:pt x="248" y="2049"/>
                      <a:pt x="5802" y="625"/>
                      <a:pt x="6732" y="437"/>
                    </a:cubicBezTo>
                    <a:cubicBezTo>
                      <a:pt x="6968" y="389"/>
                      <a:pt x="6925"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3"/>
              <p:cNvSpPr/>
              <p:nvPr/>
            </p:nvSpPr>
            <p:spPr>
              <a:xfrm>
                <a:off x="6738990" y="4680091"/>
                <a:ext cx="94777" cy="84254"/>
              </a:xfrm>
              <a:custGeom>
                <a:avLst/>
                <a:gdLst/>
                <a:ahLst/>
                <a:cxnLst/>
                <a:rect l="l" t="t" r="r" b="b"/>
                <a:pathLst>
                  <a:path w="2864" h="2546" extrusionOk="0">
                    <a:moveTo>
                      <a:pt x="1280" y="572"/>
                    </a:moveTo>
                    <a:cubicBezTo>
                      <a:pt x="1669" y="635"/>
                      <a:pt x="2090" y="753"/>
                      <a:pt x="2216" y="1166"/>
                    </a:cubicBezTo>
                    <a:cubicBezTo>
                      <a:pt x="2364" y="1661"/>
                      <a:pt x="1814" y="1955"/>
                      <a:pt x="1398" y="1964"/>
                    </a:cubicBezTo>
                    <a:cubicBezTo>
                      <a:pt x="1389" y="1964"/>
                      <a:pt x="1380" y="1964"/>
                      <a:pt x="1371" y="1964"/>
                    </a:cubicBezTo>
                    <a:cubicBezTo>
                      <a:pt x="1032" y="1964"/>
                      <a:pt x="630" y="1794"/>
                      <a:pt x="569" y="1425"/>
                    </a:cubicBezTo>
                    <a:cubicBezTo>
                      <a:pt x="502" y="1019"/>
                      <a:pt x="785" y="756"/>
                      <a:pt x="1148" y="681"/>
                    </a:cubicBezTo>
                    <a:cubicBezTo>
                      <a:pt x="1208" y="668"/>
                      <a:pt x="1257" y="629"/>
                      <a:pt x="1280" y="572"/>
                    </a:cubicBezTo>
                    <a:close/>
                    <a:moveTo>
                      <a:pt x="1176" y="1"/>
                    </a:moveTo>
                    <a:cubicBezTo>
                      <a:pt x="1152" y="1"/>
                      <a:pt x="1129" y="1"/>
                      <a:pt x="1105" y="2"/>
                    </a:cubicBezTo>
                    <a:cubicBezTo>
                      <a:pt x="961" y="8"/>
                      <a:pt x="865" y="132"/>
                      <a:pt x="843" y="259"/>
                    </a:cubicBezTo>
                    <a:cubicBezTo>
                      <a:pt x="358" y="336"/>
                      <a:pt x="1" y="883"/>
                      <a:pt x="1" y="1365"/>
                    </a:cubicBezTo>
                    <a:cubicBezTo>
                      <a:pt x="2" y="2082"/>
                      <a:pt x="684" y="2528"/>
                      <a:pt x="1343" y="2545"/>
                    </a:cubicBezTo>
                    <a:cubicBezTo>
                      <a:pt x="1355" y="2545"/>
                      <a:pt x="1367" y="2545"/>
                      <a:pt x="1379" y="2545"/>
                    </a:cubicBezTo>
                    <a:cubicBezTo>
                      <a:pt x="2039" y="2545"/>
                      <a:pt x="2794" y="2104"/>
                      <a:pt x="2825" y="1387"/>
                    </a:cubicBezTo>
                    <a:cubicBezTo>
                      <a:pt x="2864" y="496"/>
                      <a:pt x="1967"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6721815" y="4540804"/>
                <a:ext cx="93817" cy="77999"/>
              </a:xfrm>
              <a:custGeom>
                <a:avLst/>
                <a:gdLst/>
                <a:ahLst/>
                <a:cxnLst/>
                <a:rect l="l" t="t" r="r" b="b"/>
                <a:pathLst>
                  <a:path w="2835" h="2357" extrusionOk="0">
                    <a:moveTo>
                      <a:pt x="1503" y="510"/>
                    </a:moveTo>
                    <a:cubicBezTo>
                      <a:pt x="1749" y="510"/>
                      <a:pt x="1990" y="652"/>
                      <a:pt x="2061" y="920"/>
                    </a:cubicBezTo>
                    <a:cubicBezTo>
                      <a:pt x="2176" y="1353"/>
                      <a:pt x="1810" y="1804"/>
                      <a:pt x="1382" y="1854"/>
                    </a:cubicBezTo>
                    <a:cubicBezTo>
                      <a:pt x="1354" y="1857"/>
                      <a:pt x="1324" y="1859"/>
                      <a:pt x="1295" y="1859"/>
                    </a:cubicBezTo>
                    <a:cubicBezTo>
                      <a:pt x="967" y="1859"/>
                      <a:pt x="603" y="1659"/>
                      <a:pt x="520" y="1329"/>
                    </a:cubicBezTo>
                    <a:cubicBezTo>
                      <a:pt x="448" y="1039"/>
                      <a:pt x="578" y="785"/>
                      <a:pt x="788" y="621"/>
                    </a:cubicBezTo>
                    <a:cubicBezTo>
                      <a:pt x="833" y="667"/>
                      <a:pt x="895" y="696"/>
                      <a:pt x="963" y="696"/>
                    </a:cubicBezTo>
                    <a:cubicBezTo>
                      <a:pt x="1016" y="696"/>
                      <a:pt x="1073" y="678"/>
                      <a:pt x="1126" y="636"/>
                    </a:cubicBezTo>
                    <a:cubicBezTo>
                      <a:pt x="1236" y="552"/>
                      <a:pt x="1371" y="510"/>
                      <a:pt x="1503" y="510"/>
                    </a:cubicBezTo>
                    <a:close/>
                    <a:moveTo>
                      <a:pt x="1482" y="1"/>
                    </a:moveTo>
                    <a:cubicBezTo>
                      <a:pt x="1298" y="1"/>
                      <a:pt x="1117" y="48"/>
                      <a:pt x="964" y="151"/>
                    </a:cubicBezTo>
                    <a:cubicBezTo>
                      <a:pt x="407" y="209"/>
                      <a:pt x="1" y="797"/>
                      <a:pt x="67" y="1358"/>
                    </a:cubicBezTo>
                    <a:cubicBezTo>
                      <a:pt x="139" y="1971"/>
                      <a:pt x="743" y="2356"/>
                      <a:pt x="1330" y="2356"/>
                    </a:cubicBezTo>
                    <a:cubicBezTo>
                      <a:pt x="1434" y="2356"/>
                      <a:pt x="1537" y="2344"/>
                      <a:pt x="1636" y="2320"/>
                    </a:cubicBezTo>
                    <a:cubicBezTo>
                      <a:pt x="2349" y="2142"/>
                      <a:pt x="2834" y="1254"/>
                      <a:pt x="2479" y="575"/>
                    </a:cubicBezTo>
                    <a:cubicBezTo>
                      <a:pt x="2295" y="222"/>
                      <a:pt x="1881" y="1"/>
                      <a:pt x="1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3"/>
              <p:cNvSpPr/>
              <p:nvPr/>
            </p:nvSpPr>
            <p:spPr>
              <a:xfrm>
                <a:off x="6838367" y="4387487"/>
                <a:ext cx="70652" cy="67211"/>
              </a:xfrm>
              <a:custGeom>
                <a:avLst/>
                <a:gdLst/>
                <a:ahLst/>
                <a:cxnLst/>
                <a:rect l="l" t="t" r="r" b="b"/>
                <a:pathLst>
                  <a:path w="2135" h="2031" extrusionOk="0">
                    <a:moveTo>
                      <a:pt x="807" y="423"/>
                    </a:moveTo>
                    <a:cubicBezTo>
                      <a:pt x="831" y="453"/>
                      <a:pt x="864" y="476"/>
                      <a:pt x="899" y="488"/>
                    </a:cubicBezTo>
                    <a:cubicBezTo>
                      <a:pt x="1050" y="543"/>
                      <a:pt x="1196" y="520"/>
                      <a:pt x="1332" y="626"/>
                    </a:cubicBezTo>
                    <a:cubicBezTo>
                      <a:pt x="1459" y="727"/>
                      <a:pt x="1547" y="869"/>
                      <a:pt x="1574" y="1030"/>
                    </a:cubicBezTo>
                    <a:cubicBezTo>
                      <a:pt x="1625" y="1357"/>
                      <a:pt x="1336" y="1556"/>
                      <a:pt x="1040" y="1556"/>
                    </a:cubicBezTo>
                    <a:cubicBezTo>
                      <a:pt x="1031" y="1556"/>
                      <a:pt x="1023" y="1556"/>
                      <a:pt x="1014" y="1555"/>
                    </a:cubicBezTo>
                    <a:cubicBezTo>
                      <a:pt x="687" y="1542"/>
                      <a:pt x="427" y="1315"/>
                      <a:pt x="462" y="972"/>
                    </a:cubicBezTo>
                    <a:cubicBezTo>
                      <a:pt x="490" y="710"/>
                      <a:pt x="625" y="549"/>
                      <a:pt x="807" y="423"/>
                    </a:cubicBezTo>
                    <a:close/>
                    <a:moveTo>
                      <a:pt x="924" y="1"/>
                    </a:moveTo>
                    <a:cubicBezTo>
                      <a:pt x="422" y="1"/>
                      <a:pt x="28" y="572"/>
                      <a:pt x="15" y="1039"/>
                    </a:cubicBezTo>
                    <a:cubicBezTo>
                      <a:pt x="0" y="1612"/>
                      <a:pt x="489" y="2031"/>
                      <a:pt x="1041" y="2031"/>
                    </a:cubicBezTo>
                    <a:cubicBezTo>
                      <a:pt x="1053" y="2031"/>
                      <a:pt x="1065" y="2031"/>
                      <a:pt x="1077" y="2030"/>
                    </a:cubicBezTo>
                    <a:cubicBezTo>
                      <a:pt x="1649" y="2012"/>
                      <a:pt x="2135" y="1563"/>
                      <a:pt x="2049" y="967"/>
                    </a:cubicBezTo>
                    <a:cubicBezTo>
                      <a:pt x="1995" y="585"/>
                      <a:pt x="1573" y="25"/>
                      <a:pt x="1134" y="25"/>
                    </a:cubicBezTo>
                    <a:cubicBezTo>
                      <a:pt x="1113" y="25"/>
                      <a:pt x="1093" y="26"/>
                      <a:pt x="1072" y="28"/>
                    </a:cubicBezTo>
                    <a:cubicBezTo>
                      <a:pt x="1061" y="24"/>
                      <a:pt x="1055" y="15"/>
                      <a:pt x="1043" y="11"/>
                    </a:cubicBezTo>
                    <a:cubicBezTo>
                      <a:pt x="1003" y="4"/>
                      <a:pt x="963" y="1"/>
                      <a:pt x="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a:off x="7021633" y="4067482"/>
                <a:ext cx="85842" cy="78231"/>
              </a:xfrm>
              <a:custGeom>
                <a:avLst/>
                <a:gdLst/>
                <a:ahLst/>
                <a:cxnLst/>
                <a:rect l="l" t="t" r="r" b="b"/>
                <a:pathLst>
                  <a:path w="2594" h="2364" extrusionOk="0">
                    <a:moveTo>
                      <a:pt x="1571" y="478"/>
                    </a:moveTo>
                    <a:cubicBezTo>
                      <a:pt x="1827" y="639"/>
                      <a:pt x="2011" y="901"/>
                      <a:pt x="2017" y="1219"/>
                    </a:cubicBezTo>
                    <a:cubicBezTo>
                      <a:pt x="2024" y="1592"/>
                      <a:pt x="1737" y="1832"/>
                      <a:pt x="1385" y="1832"/>
                    </a:cubicBezTo>
                    <a:cubicBezTo>
                      <a:pt x="1369" y="1832"/>
                      <a:pt x="1353" y="1832"/>
                      <a:pt x="1337" y="1831"/>
                    </a:cubicBezTo>
                    <a:cubicBezTo>
                      <a:pt x="976" y="1809"/>
                      <a:pt x="610" y="1550"/>
                      <a:pt x="685" y="1147"/>
                    </a:cubicBezTo>
                    <a:cubicBezTo>
                      <a:pt x="764" y="729"/>
                      <a:pt x="1181" y="518"/>
                      <a:pt x="1571" y="478"/>
                    </a:cubicBezTo>
                    <a:close/>
                    <a:moveTo>
                      <a:pt x="1469" y="0"/>
                    </a:moveTo>
                    <a:cubicBezTo>
                      <a:pt x="1461" y="0"/>
                      <a:pt x="1453" y="0"/>
                      <a:pt x="1446" y="0"/>
                    </a:cubicBezTo>
                    <a:cubicBezTo>
                      <a:pt x="1444" y="0"/>
                      <a:pt x="1443" y="0"/>
                      <a:pt x="1441" y="0"/>
                    </a:cubicBezTo>
                    <a:cubicBezTo>
                      <a:pt x="1380" y="0"/>
                      <a:pt x="1324" y="31"/>
                      <a:pt x="1290" y="82"/>
                    </a:cubicBezTo>
                    <a:cubicBezTo>
                      <a:pt x="1278" y="81"/>
                      <a:pt x="1267" y="81"/>
                      <a:pt x="1255" y="81"/>
                    </a:cubicBezTo>
                    <a:cubicBezTo>
                      <a:pt x="772" y="81"/>
                      <a:pt x="293" y="519"/>
                      <a:pt x="170" y="1007"/>
                    </a:cubicBezTo>
                    <a:cubicBezTo>
                      <a:pt x="0" y="1688"/>
                      <a:pt x="544" y="2262"/>
                      <a:pt x="1193" y="2351"/>
                    </a:cubicBezTo>
                    <a:cubicBezTo>
                      <a:pt x="1253" y="2360"/>
                      <a:pt x="1313" y="2364"/>
                      <a:pt x="1373" y="2364"/>
                    </a:cubicBezTo>
                    <a:cubicBezTo>
                      <a:pt x="1951" y="2364"/>
                      <a:pt x="2472" y="1979"/>
                      <a:pt x="2533" y="1367"/>
                    </a:cubicBezTo>
                    <a:cubicBezTo>
                      <a:pt x="2594" y="744"/>
                      <a:pt x="2148" y="0"/>
                      <a:pt x="1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6945686" y="3887194"/>
                <a:ext cx="132767" cy="126149"/>
              </a:xfrm>
              <a:custGeom>
                <a:avLst/>
                <a:gdLst/>
                <a:ahLst/>
                <a:cxnLst/>
                <a:rect l="l" t="t" r="r" b="b"/>
                <a:pathLst>
                  <a:path w="4012" h="3812" extrusionOk="0">
                    <a:moveTo>
                      <a:pt x="2176" y="547"/>
                    </a:moveTo>
                    <a:cubicBezTo>
                      <a:pt x="2764" y="658"/>
                      <a:pt x="3265" y="1073"/>
                      <a:pt x="3333" y="1736"/>
                    </a:cubicBezTo>
                    <a:cubicBezTo>
                      <a:pt x="3409" y="2471"/>
                      <a:pt x="2931" y="3168"/>
                      <a:pt x="2189" y="3277"/>
                    </a:cubicBezTo>
                    <a:cubicBezTo>
                      <a:pt x="2115" y="3287"/>
                      <a:pt x="2041" y="3293"/>
                      <a:pt x="1969" y="3293"/>
                    </a:cubicBezTo>
                    <a:cubicBezTo>
                      <a:pt x="1316" y="3293"/>
                      <a:pt x="728" y="2871"/>
                      <a:pt x="589" y="2203"/>
                    </a:cubicBezTo>
                    <a:cubicBezTo>
                      <a:pt x="434" y="1448"/>
                      <a:pt x="945" y="551"/>
                      <a:pt x="1729" y="551"/>
                    </a:cubicBezTo>
                    <a:cubicBezTo>
                      <a:pt x="1827" y="551"/>
                      <a:pt x="1928" y="565"/>
                      <a:pt x="2033" y="595"/>
                    </a:cubicBezTo>
                    <a:cubicBezTo>
                      <a:pt x="2046" y="599"/>
                      <a:pt x="2059" y="601"/>
                      <a:pt x="2072" y="601"/>
                    </a:cubicBezTo>
                    <a:cubicBezTo>
                      <a:pt x="2112" y="601"/>
                      <a:pt x="2151" y="582"/>
                      <a:pt x="2176" y="547"/>
                    </a:cubicBezTo>
                    <a:close/>
                    <a:moveTo>
                      <a:pt x="1956" y="0"/>
                    </a:moveTo>
                    <a:cubicBezTo>
                      <a:pt x="1773" y="0"/>
                      <a:pt x="1587" y="27"/>
                      <a:pt x="1405" y="83"/>
                    </a:cubicBezTo>
                    <a:cubicBezTo>
                      <a:pt x="1349" y="98"/>
                      <a:pt x="1301" y="134"/>
                      <a:pt x="1270" y="183"/>
                    </a:cubicBezTo>
                    <a:cubicBezTo>
                      <a:pt x="627" y="359"/>
                      <a:pt x="116" y="1132"/>
                      <a:pt x="73" y="1800"/>
                    </a:cubicBezTo>
                    <a:cubicBezTo>
                      <a:pt x="1" y="2923"/>
                      <a:pt x="883" y="3811"/>
                      <a:pt x="1988" y="3811"/>
                    </a:cubicBezTo>
                    <a:cubicBezTo>
                      <a:pt x="2014" y="3811"/>
                      <a:pt x="2041" y="3811"/>
                      <a:pt x="2068" y="3810"/>
                    </a:cubicBezTo>
                    <a:cubicBezTo>
                      <a:pt x="3214" y="3765"/>
                      <a:pt x="4012" y="2695"/>
                      <a:pt x="3843" y="1581"/>
                    </a:cubicBezTo>
                    <a:cubicBezTo>
                      <a:pt x="3702" y="644"/>
                      <a:pt x="2856" y="0"/>
                      <a:pt x="19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23"/>
            <p:cNvGrpSpPr/>
            <p:nvPr/>
          </p:nvGrpSpPr>
          <p:grpSpPr>
            <a:xfrm>
              <a:off x="6648515" y="5156391"/>
              <a:ext cx="174596" cy="44774"/>
              <a:chOff x="6648515" y="5156391"/>
              <a:chExt cx="174596" cy="44774"/>
            </a:xfrm>
          </p:grpSpPr>
          <p:sp>
            <p:nvSpPr>
              <p:cNvPr id="518" name="Google Shape;518;p23"/>
              <p:cNvSpPr/>
              <p:nvPr/>
            </p:nvSpPr>
            <p:spPr>
              <a:xfrm>
                <a:off x="6648515" y="5156556"/>
                <a:ext cx="117875" cy="44609"/>
              </a:xfrm>
              <a:custGeom>
                <a:avLst/>
                <a:gdLst/>
                <a:ahLst/>
                <a:cxnLst/>
                <a:rect l="l" t="t" r="r" b="b"/>
                <a:pathLst>
                  <a:path w="3562" h="1348" extrusionOk="0">
                    <a:moveTo>
                      <a:pt x="178" y="1"/>
                    </a:moveTo>
                    <a:cubicBezTo>
                      <a:pt x="70" y="1"/>
                      <a:pt x="1" y="168"/>
                      <a:pt x="114" y="245"/>
                    </a:cubicBezTo>
                    <a:cubicBezTo>
                      <a:pt x="1087" y="909"/>
                      <a:pt x="2176" y="1275"/>
                      <a:pt x="3351" y="1347"/>
                    </a:cubicBezTo>
                    <a:cubicBezTo>
                      <a:pt x="3354" y="1348"/>
                      <a:pt x="3358" y="1348"/>
                      <a:pt x="3362" y="1348"/>
                    </a:cubicBezTo>
                    <a:cubicBezTo>
                      <a:pt x="3562" y="1348"/>
                      <a:pt x="3560" y="1024"/>
                      <a:pt x="3349" y="1015"/>
                    </a:cubicBezTo>
                    <a:cubicBezTo>
                      <a:pt x="2223" y="971"/>
                      <a:pt x="1190" y="637"/>
                      <a:pt x="246" y="23"/>
                    </a:cubicBezTo>
                    <a:cubicBezTo>
                      <a:pt x="223" y="7"/>
                      <a:pt x="200"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6713178" y="5156391"/>
                <a:ext cx="109933" cy="37262"/>
              </a:xfrm>
              <a:custGeom>
                <a:avLst/>
                <a:gdLst/>
                <a:ahLst/>
                <a:cxnLst/>
                <a:rect l="l" t="t" r="r" b="b"/>
                <a:pathLst>
                  <a:path w="3322" h="1126" extrusionOk="0">
                    <a:moveTo>
                      <a:pt x="173" y="1"/>
                    </a:moveTo>
                    <a:cubicBezTo>
                      <a:pt x="43" y="1"/>
                      <a:pt x="0" y="207"/>
                      <a:pt x="142" y="250"/>
                    </a:cubicBezTo>
                    <a:cubicBezTo>
                      <a:pt x="1113" y="541"/>
                      <a:pt x="2087" y="821"/>
                      <a:pt x="3055" y="1118"/>
                    </a:cubicBezTo>
                    <a:cubicBezTo>
                      <a:pt x="3073" y="1123"/>
                      <a:pt x="3089" y="1126"/>
                      <a:pt x="3104" y="1126"/>
                    </a:cubicBezTo>
                    <a:cubicBezTo>
                      <a:pt x="3264" y="1126"/>
                      <a:pt x="3321" y="859"/>
                      <a:pt x="3140" y="810"/>
                    </a:cubicBezTo>
                    <a:cubicBezTo>
                      <a:pt x="2161" y="550"/>
                      <a:pt x="1187" y="273"/>
                      <a:pt x="210" y="6"/>
                    </a:cubicBezTo>
                    <a:cubicBezTo>
                      <a:pt x="197" y="3"/>
                      <a:pt x="185" y="1"/>
                      <a:pt x="1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0" name="Google Shape;520;p23"/>
          <p:cNvGrpSpPr/>
          <p:nvPr/>
        </p:nvGrpSpPr>
        <p:grpSpPr>
          <a:xfrm>
            <a:off x="7092634" y="2900780"/>
            <a:ext cx="1480128" cy="1386642"/>
            <a:chOff x="5751609" y="213662"/>
            <a:chExt cx="1480128" cy="1386642"/>
          </a:xfrm>
        </p:grpSpPr>
        <p:grpSp>
          <p:nvGrpSpPr>
            <p:cNvPr id="521" name="Google Shape;521;p23"/>
            <p:cNvGrpSpPr/>
            <p:nvPr/>
          </p:nvGrpSpPr>
          <p:grpSpPr>
            <a:xfrm>
              <a:off x="5751609" y="213662"/>
              <a:ext cx="1480128" cy="1386642"/>
              <a:chOff x="5751609" y="213662"/>
              <a:chExt cx="1480128" cy="1386642"/>
            </a:xfrm>
          </p:grpSpPr>
          <p:sp>
            <p:nvSpPr>
              <p:cNvPr id="522" name="Google Shape;522;p23"/>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23"/>
            <p:cNvGrpSpPr/>
            <p:nvPr/>
          </p:nvGrpSpPr>
          <p:grpSpPr>
            <a:xfrm>
              <a:off x="6864708" y="521224"/>
              <a:ext cx="165992" cy="77337"/>
              <a:chOff x="6864708" y="521224"/>
              <a:chExt cx="165992" cy="77337"/>
            </a:xfrm>
          </p:grpSpPr>
          <p:sp>
            <p:nvSpPr>
              <p:cNvPr id="534" name="Google Shape;534;p23"/>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3"/>
            <p:cNvGrpSpPr/>
            <p:nvPr/>
          </p:nvGrpSpPr>
          <p:grpSpPr>
            <a:xfrm>
              <a:off x="6567637" y="1421737"/>
              <a:ext cx="96663" cy="114037"/>
              <a:chOff x="6567637" y="1421737"/>
              <a:chExt cx="96663" cy="114037"/>
            </a:xfrm>
          </p:grpSpPr>
          <p:sp>
            <p:nvSpPr>
              <p:cNvPr id="537" name="Google Shape;537;p23"/>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9" name="Google Shape;539;p23"/>
          <p:cNvGrpSpPr/>
          <p:nvPr/>
        </p:nvGrpSpPr>
        <p:grpSpPr>
          <a:xfrm>
            <a:off x="6797503" y="1580340"/>
            <a:ext cx="884232" cy="497711"/>
            <a:chOff x="6451118" y="1964685"/>
            <a:chExt cx="884232" cy="497711"/>
          </a:xfrm>
        </p:grpSpPr>
        <p:sp>
          <p:nvSpPr>
            <p:cNvPr id="540" name="Google Shape;540;p23"/>
            <p:cNvSpPr/>
            <p:nvPr/>
          </p:nvSpPr>
          <p:spPr>
            <a:xfrm>
              <a:off x="6451118" y="1964685"/>
              <a:ext cx="772346" cy="497711"/>
            </a:xfrm>
            <a:custGeom>
              <a:avLst/>
              <a:gdLst/>
              <a:ahLst/>
              <a:cxnLst/>
              <a:rect l="l" t="t" r="r" b="b"/>
              <a:pathLst>
                <a:path w="23339" h="15040" extrusionOk="0">
                  <a:moveTo>
                    <a:pt x="7096" y="720"/>
                  </a:moveTo>
                  <a:cubicBezTo>
                    <a:pt x="7623" y="720"/>
                    <a:pt x="8180" y="844"/>
                    <a:pt x="8743" y="1116"/>
                  </a:cubicBezTo>
                  <a:cubicBezTo>
                    <a:pt x="10752" y="2087"/>
                    <a:pt x="11547" y="4286"/>
                    <a:pt x="11826" y="6363"/>
                  </a:cubicBezTo>
                  <a:cubicBezTo>
                    <a:pt x="11674" y="6626"/>
                    <a:pt x="11921" y="6868"/>
                    <a:pt x="12176" y="6868"/>
                  </a:cubicBezTo>
                  <a:cubicBezTo>
                    <a:pt x="12292" y="6868"/>
                    <a:pt x="12409" y="6818"/>
                    <a:pt x="12492" y="6698"/>
                  </a:cubicBezTo>
                  <a:cubicBezTo>
                    <a:pt x="13878" y="4691"/>
                    <a:pt x="15595" y="2216"/>
                    <a:pt x="18285" y="2042"/>
                  </a:cubicBezTo>
                  <a:cubicBezTo>
                    <a:pt x="18381" y="2036"/>
                    <a:pt x="18475" y="2033"/>
                    <a:pt x="18567" y="2033"/>
                  </a:cubicBezTo>
                  <a:cubicBezTo>
                    <a:pt x="21419" y="2033"/>
                    <a:pt x="22593" y="4929"/>
                    <a:pt x="21548" y="7369"/>
                  </a:cubicBezTo>
                  <a:cubicBezTo>
                    <a:pt x="19847" y="11345"/>
                    <a:pt x="14970" y="13249"/>
                    <a:pt x="11086" y="14215"/>
                  </a:cubicBezTo>
                  <a:cubicBezTo>
                    <a:pt x="11080" y="14217"/>
                    <a:pt x="11077" y="14220"/>
                    <a:pt x="11072" y="14222"/>
                  </a:cubicBezTo>
                  <a:cubicBezTo>
                    <a:pt x="8031" y="12031"/>
                    <a:pt x="3304" y="8518"/>
                    <a:pt x="3594" y="4332"/>
                  </a:cubicBezTo>
                  <a:cubicBezTo>
                    <a:pt x="3737" y="2271"/>
                    <a:pt x="5233" y="720"/>
                    <a:pt x="7096" y="720"/>
                  </a:cubicBezTo>
                  <a:close/>
                  <a:moveTo>
                    <a:pt x="6991" y="1"/>
                  </a:moveTo>
                  <a:cubicBezTo>
                    <a:pt x="5760" y="1"/>
                    <a:pt x="4567" y="507"/>
                    <a:pt x="3768" y="1586"/>
                  </a:cubicBezTo>
                  <a:cubicBezTo>
                    <a:pt x="0" y="6677"/>
                    <a:pt x="7237" y="12430"/>
                    <a:pt x="10797" y="14969"/>
                  </a:cubicBezTo>
                  <a:cubicBezTo>
                    <a:pt x="10866" y="15018"/>
                    <a:pt x="10933" y="15040"/>
                    <a:pt x="10997" y="15040"/>
                  </a:cubicBezTo>
                  <a:cubicBezTo>
                    <a:pt x="11172" y="15040"/>
                    <a:pt x="11312" y="14875"/>
                    <a:pt x="11339" y="14690"/>
                  </a:cubicBezTo>
                  <a:cubicBezTo>
                    <a:pt x="15885" y="14101"/>
                    <a:pt x="23339" y="10391"/>
                    <a:pt x="22677" y="4903"/>
                  </a:cubicBezTo>
                  <a:cubicBezTo>
                    <a:pt x="22415" y="2733"/>
                    <a:pt x="20732" y="1287"/>
                    <a:pt x="18603" y="1287"/>
                  </a:cubicBezTo>
                  <a:cubicBezTo>
                    <a:pt x="18494" y="1287"/>
                    <a:pt x="18384" y="1290"/>
                    <a:pt x="18272" y="1298"/>
                  </a:cubicBezTo>
                  <a:cubicBezTo>
                    <a:pt x="15566" y="1485"/>
                    <a:pt x="13769" y="3605"/>
                    <a:pt x="12295" y="5681"/>
                  </a:cubicBezTo>
                  <a:cubicBezTo>
                    <a:pt x="12068" y="3641"/>
                    <a:pt x="11184" y="1634"/>
                    <a:pt x="9308" y="606"/>
                  </a:cubicBezTo>
                  <a:cubicBezTo>
                    <a:pt x="8583" y="208"/>
                    <a:pt x="7779" y="1"/>
                    <a:pt x="69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a:off x="7237231" y="2177603"/>
              <a:ext cx="59732" cy="78098"/>
            </a:xfrm>
            <a:custGeom>
              <a:avLst/>
              <a:gdLst/>
              <a:ahLst/>
              <a:cxnLst/>
              <a:rect l="l" t="t" r="r" b="b"/>
              <a:pathLst>
                <a:path w="1805" h="2360" extrusionOk="0">
                  <a:moveTo>
                    <a:pt x="1357" y="0"/>
                  </a:moveTo>
                  <a:cubicBezTo>
                    <a:pt x="1267" y="0"/>
                    <a:pt x="1176" y="63"/>
                    <a:pt x="1172" y="177"/>
                  </a:cubicBezTo>
                  <a:cubicBezTo>
                    <a:pt x="1143" y="974"/>
                    <a:pt x="948" y="1654"/>
                    <a:pt x="178" y="2037"/>
                  </a:cubicBezTo>
                  <a:cubicBezTo>
                    <a:pt x="0" y="2125"/>
                    <a:pt x="112" y="2359"/>
                    <a:pt x="278" y="2359"/>
                  </a:cubicBezTo>
                  <a:cubicBezTo>
                    <a:pt x="303" y="2359"/>
                    <a:pt x="330" y="2354"/>
                    <a:pt x="357" y="2341"/>
                  </a:cubicBezTo>
                  <a:cubicBezTo>
                    <a:pt x="1129" y="1988"/>
                    <a:pt x="1805" y="1004"/>
                    <a:pt x="1532" y="130"/>
                  </a:cubicBezTo>
                  <a:cubicBezTo>
                    <a:pt x="1504" y="41"/>
                    <a:pt x="1430" y="0"/>
                    <a:pt x="13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7278166" y="2184420"/>
              <a:ext cx="57184" cy="84287"/>
            </a:xfrm>
            <a:custGeom>
              <a:avLst/>
              <a:gdLst/>
              <a:ahLst/>
              <a:cxnLst/>
              <a:rect l="l" t="t" r="r" b="b"/>
              <a:pathLst>
                <a:path w="1728" h="2547" extrusionOk="0">
                  <a:moveTo>
                    <a:pt x="1387" y="1"/>
                  </a:moveTo>
                  <a:cubicBezTo>
                    <a:pt x="1277" y="1"/>
                    <a:pt x="1161" y="74"/>
                    <a:pt x="1171" y="202"/>
                  </a:cubicBezTo>
                  <a:cubicBezTo>
                    <a:pt x="1243" y="1066"/>
                    <a:pt x="918" y="1849"/>
                    <a:pt x="139" y="2287"/>
                  </a:cubicBezTo>
                  <a:cubicBezTo>
                    <a:pt x="1" y="2365"/>
                    <a:pt x="86" y="2546"/>
                    <a:pt x="215" y="2546"/>
                  </a:cubicBezTo>
                  <a:cubicBezTo>
                    <a:pt x="236" y="2546"/>
                    <a:pt x="259" y="2541"/>
                    <a:pt x="281" y="2530"/>
                  </a:cubicBezTo>
                  <a:cubicBezTo>
                    <a:pt x="1163" y="2109"/>
                    <a:pt x="1727" y="1126"/>
                    <a:pt x="1575" y="147"/>
                  </a:cubicBezTo>
                  <a:cubicBezTo>
                    <a:pt x="1560" y="47"/>
                    <a:pt x="1475" y="1"/>
                    <a:pt x="1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23"/>
          <p:cNvGrpSpPr/>
          <p:nvPr/>
        </p:nvGrpSpPr>
        <p:grpSpPr>
          <a:xfrm>
            <a:off x="7009461" y="4186076"/>
            <a:ext cx="1430686" cy="924075"/>
            <a:chOff x="7154932" y="4441488"/>
            <a:chExt cx="1430686" cy="924075"/>
          </a:xfrm>
        </p:grpSpPr>
        <p:sp>
          <p:nvSpPr>
            <p:cNvPr id="548" name="Google Shape;548;p23"/>
            <p:cNvSpPr/>
            <p:nvPr/>
          </p:nvSpPr>
          <p:spPr>
            <a:xfrm>
              <a:off x="7154932" y="4441488"/>
              <a:ext cx="1375953" cy="924075"/>
            </a:xfrm>
            <a:custGeom>
              <a:avLst/>
              <a:gdLst/>
              <a:ahLst/>
              <a:cxnLst/>
              <a:rect l="l" t="t" r="r" b="b"/>
              <a:pathLst>
                <a:path w="41579" h="27924" extrusionOk="0">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 name="Google Shape;549;p23"/>
            <p:cNvSpPr/>
            <p:nvPr/>
          </p:nvSpPr>
          <p:spPr>
            <a:xfrm>
              <a:off x="8408507" y="4803526"/>
              <a:ext cx="134587" cy="42888"/>
            </a:xfrm>
            <a:custGeom>
              <a:avLst/>
              <a:gdLst/>
              <a:ahLst/>
              <a:cxnLst/>
              <a:rect l="l" t="t" r="r" b="b"/>
              <a:pathLst>
                <a:path w="4067" h="1296" extrusionOk="0">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a:off x="8480218" y="4767819"/>
              <a:ext cx="105400" cy="27963"/>
            </a:xfrm>
            <a:custGeom>
              <a:avLst/>
              <a:gdLst/>
              <a:ahLst/>
              <a:cxnLst/>
              <a:rect l="l" t="t" r="r" b="b"/>
              <a:pathLst>
                <a:path w="3185" h="845" extrusionOk="0">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3"/>
          <p:cNvGrpSpPr/>
          <p:nvPr/>
        </p:nvGrpSpPr>
        <p:grpSpPr>
          <a:xfrm>
            <a:off x="7760859" y="721606"/>
            <a:ext cx="1015476" cy="922487"/>
            <a:chOff x="7961559" y="-202278"/>
            <a:chExt cx="1015476" cy="922487"/>
          </a:xfrm>
        </p:grpSpPr>
        <p:grpSp>
          <p:nvGrpSpPr>
            <p:cNvPr id="568" name="Google Shape;568;p23"/>
            <p:cNvGrpSpPr/>
            <p:nvPr/>
          </p:nvGrpSpPr>
          <p:grpSpPr>
            <a:xfrm>
              <a:off x="7961559" y="-121102"/>
              <a:ext cx="1015476" cy="841311"/>
              <a:chOff x="7961559" y="-121102"/>
              <a:chExt cx="1015476" cy="841311"/>
            </a:xfrm>
          </p:grpSpPr>
          <p:sp>
            <p:nvSpPr>
              <p:cNvPr id="569" name="Google Shape;569;p23"/>
              <p:cNvSpPr/>
              <p:nvPr/>
            </p:nvSpPr>
            <p:spPr>
              <a:xfrm>
                <a:off x="7961559" y="-121102"/>
                <a:ext cx="1015476" cy="841311"/>
              </a:xfrm>
              <a:custGeom>
                <a:avLst/>
                <a:gdLst/>
                <a:ahLst/>
                <a:cxnLst/>
                <a:rect l="l" t="t" r="r" b="b"/>
                <a:pathLst>
                  <a:path w="30686" h="25423" extrusionOk="0">
                    <a:moveTo>
                      <a:pt x="27538" y="752"/>
                    </a:moveTo>
                    <a:cubicBezTo>
                      <a:pt x="27287" y="1203"/>
                      <a:pt x="27189" y="1722"/>
                      <a:pt x="27229" y="2252"/>
                    </a:cubicBezTo>
                    <a:cubicBezTo>
                      <a:pt x="27242" y="2432"/>
                      <a:pt x="27378" y="2530"/>
                      <a:pt x="27529" y="2530"/>
                    </a:cubicBezTo>
                    <a:cubicBezTo>
                      <a:pt x="27584" y="2530"/>
                      <a:pt x="27642" y="2516"/>
                      <a:pt x="27696" y="2489"/>
                    </a:cubicBezTo>
                    <a:cubicBezTo>
                      <a:pt x="28142" y="2266"/>
                      <a:pt x="28598" y="2111"/>
                      <a:pt x="29096" y="2059"/>
                    </a:cubicBezTo>
                    <a:cubicBezTo>
                      <a:pt x="29200" y="2047"/>
                      <a:pt x="29304" y="2044"/>
                      <a:pt x="29409" y="2044"/>
                    </a:cubicBezTo>
                    <a:cubicBezTo>
                      <a:pt x="29493" y="2044"/>
                      <a:pt x="29577" y="2046"/>
                      <a:pt x="29661" y="2047"/>
                    </a:cubicBezTo>
                    <a:cubicBezTo>
                      <a:pt x="28577" y="2661"/>
                      <a:pt x="27722" y="3836"/>
                      <a:pt x="27269" y="4955"/>
                    </a:cubicBezTo>
                    <a:cubicBezTo>
                      <a:pt x="26258" y="4491"/>
                      <a:pt x="25141" y="4157"/>
                      <a:pt x="24210" y="3855"/>
                    </a:cubicBezTo>
                    <a:cubicBezTo>
                      <a:pt x="24605" y="3218"/>
                      <a:pt x="24959" y="2587"/>
                      <a:pt x="25514" y="2045"/>
                    </a:cubicBezTo>
                    <a:cubicBezTo>
                      <a:pt x="26111" y="1462"/>
                      <a:pt x="26791" y="1079"/>
                      <a:pt x="27538" y="752"/>
                    </a:cubicBezTo>
                    <a:close/>
                    <a:moveTo>
                      <a:pt x="12595" y="1027"/>
                    </a:moveTo>
                    <a:cubicBezTo>
                      <a:pt x="15327" y="1811"/>
                      <a:pt x="18070" y="2529"/>
                      <a:pt x="20766" y="3434"/>
                    </a:cubicBezTo>
                    <a:cubicBezTo>
                      <a:pt x="22397" y="3983"/>
                      <a:pt x="24013" y="4574"/>
                      <a:pt x="25612" y="5209"/>
                    </a:cubicBezTo>
                    <a:cubicBezTo>
                      <a:pt x="27209" y="5845"/>
                      <a:pt x="29143" y="6369"/>
                      <a:pt x="29309" y="8354"/>
                    </a:cubicBezTo>
                    <a:cubicBezTo>
                      <a:pt x="29451" y="10072"/>
                      <a:pt x="28035" y="11633"/>
                      <a:pt x="27068" y="12924"/>
                    </a:cubicBezTo>
                    <a:cubicBezTo>
                      <a:pt x="26195" y="14088"/>
                      <a:pt x="25311" y="15246"/>
                      <a:pt x="24418" y="16396"/>
                    </a:cubicBezTo>
                    <a:cubicBezTo>
                      <a:pt x="22826" y="18445"/>
                      <a:pt x="21188" y="20459"/>
                      <a:pt x="19539" y="22464"/>
                    </a:cubicBezTo>
                    <a:cubicBezTo>
                      <a:pt x="19524" y="22195"/>
                      <a:pt x="19461" y="21928"/>
                      <a:pt x="19354" y="21680"/>
                    </a:cubicBezTo>
                    <a:cubicBezTo>
                      <a:pt x="19115" y="20637"/>
                      <a:pt x="18355" y="20086"/>
                      <a:pt x="17460" y="19565"/>
                    </a:cubicBezTo>
                    <a:cubicBezTo>
                      <a:pt x="15714" y="18549"/>
                      <a:pt x="13820" y="17727"/>
                      <a:pt x="11936" y="17003"/>
                    </a:cubicBezTo>
                    <a:cubicBezTo>
                      <a:pt x="8809" y="15800"/>
                      <a:pt x="5502" y="14826"/>
                      <a:pt x="2152" y="14518"/>
                    </a:cubicBezTo>
                    <a:cubicBezTo>
                      <a:pt x="2111" y="14475"/>
                      <a:pt x="2060" y="14445"/>
                      <a:pt x="2004" y="14426"/>
                    </a:cubicBezTo>
                    <a:cubicBezTo>
                      <a:pt x="5650" y="10068"/>
                      <a:pt x="8995" y="5438"/>
                      <a:pt x="12592" y="1034"/>
                    </a:cubicBezTo>
                    <a:cubicBezTo>
                      <a:pt x="12593" y="1033"/>
                      <a:pt x="12593" y="1030"/>
                      <a:pt x="12595" y="1027"/>
                    </a:cubicBezTo>
                    <a:close/>
                    <a:moveTo>
                      <a:pt x="2405" y="15057"/>
                    </a:moveTo>
                    <a:cubicBezTo>
                      <a:pt x="5033" y="15632"/>
                      <a:pt x="7651" y="16183"/>
                      <a:pt x="10204" y="17071"/>
                    </a:cubicBezTo>
                    <a:cubicBezTo>
                      <a:pt x="11792" y="17624"/>
                      <a:pt x="13350" y="18265"/>
                      <a:pt x="14867" y="18991"/>
                    </a:cubicBezTo>
                    <a:cubicBezTo>
                      <a:pt x="16188" y="19622"/>
                      <a:pt x="18404" y="20363"/>
                      <a:pt x="18730" y="21948"/>
                    </a:cubicBezTo>
                    <a:cubicBezTo>
                      <a:pt x="18739" y="21996"/>
                      <a:pt x="18761" y="22041"/>
                      <a:pt x="18790" y="22080"/>
                    </a:cubicBezTo>
                    <a:cubicBezTo>
                      <a:pt x="19171" y="23986"/>
                      <a:pt x="17751" y="24564"/>
                      <a:pt x="15860" y="24564"/>
                    </a:cubicBezTo>
                    <a:cubicBezTo>
                      <a:pt x="13387" y="24564"/>
                      <a:pt x="10109" y="23576"/>
                      <a:pt x="9006" y="23279"/>
                    </a:cubicBezTo>
                    <a:cubicBezTo>
                      <a:pt x="6257" y="22539"/>
                      <a:pt x="3624" y="21521"/>
                      <a:pt x="932" y="20620"/>
                    </a:cubicBezTo>
                    <a:cubicBezTo>
                      <a:pt x="2540" y="19294"/>
                      <a:pt x="3100" y="17006"/>
                      <a:pt x="2405" y="15057"/>
                    </a:cubicBezTo>
                    <a:close/>
                    <a:moveTo>
                      <a:pt x="27764" y="0"/>
                    </a:moveTo>
                    <a:cubicBezTo>
                      <a:pt x="27737" y="0"/>
                      <a:pt x="27709" y="3"/>
                      <a:pt x="27679" y="10"/>
                    </a:cubicBezTo>
                    <a:cubicBezTo>
                      <a:pt x="26022" y="379"/>
                      <a:pt x="24126" y="1942"/>
                      <a:pt x="23728" y="3695"/>
                    </a:cubicBezTo>
                    <a:cubicBezTo>
                      <a:pt x="23634" y="3662"/>
                      <a:pt x="23538" y="3630"/>
                      <a:pt x="23451" y="3600"/>
                    </a:cubicBezTo>
                    <a:cubicBezTo>
                      <a:pt x="19951" y="2322"/>
                      <a:pt x="16358" y="1151"/>
                      <a:pt x="12702" y="420"/>
                    </a:cubicBezTo>
                    <a:cubicBezTo>
                      <a:pt x="12679" y="415"/>
                      <a:pt x="12656" y="412"/>
                      <a:pt x="12633" y="412"/>
                    </a:cubicBezTo>
                    <a:cubicBezTo>
                      <a:pt x="12569" y="412"/>
                      <a:pt x="12506" y="433"/>
                      <a:pt x="12455" y="474"/>
                    </a:cubicBezTo>
                    <a:cubicBezTo>
                      <a:pt x="12407" y="450"/>
                      <a:pt x="12355" y="436"/>
                      <a:pt x="12303" y="436"/>
                    </a:cubicBezTo>
                    <a:cubicBezTo>
                      <a:pt x="12219" y="436"/>
                      <a:pt x="12133" y="471"/>
                      <a:pt x="12062" y="558"/>
                    </a:cubicBezTo>
                    <a:cubicBezTo>
                      <a:pt x="8338" y="5062"/>
                      <a:pt x="4468" y="9613"/>
                      <a:pt x="1242" y="14492"/>
                    </a:cubicBezTo>
                    <a:cubicBezTo>
                      <a:pt x="1115" y="14685"/>
                      <a:pt x="1310" y="14886"/>
                      <a:pt x="1501" y="14886"/>
                    </a:cubicBezTo>
                    <a:cubicBezTo>
                      <a:pt x="1521" y="14886"/>
                      <a:pt x="1540" y="14884"/>
                      <a:pt x="1560" y="14880"/>
                    </a:cubicBezTo>
                    <a:lnTo>
                      <a:pt x="1560" y="14880"/>
                    </a:lnTo>
                    <a:cubicBezTo>
                      <a:pt x="2429" y="16854"/>
                      <a:pt x="1870" y="18960"/>
                      <a:pt x="296" y="20395"/>
                    </a:cubicBezTo>
                    <a:cubicBezTo>
                      <a:pt x="285" y="20407"/>
                      <a:pt x="275" y="20421"/>
                      <a:pt x="267" y="20436"/>
                    </a:cubicBezTo>
                    <a:cubicBezTo>
                      <a:pt x="72" y="20485"/>
                      <a:pt x="0" y="20810"/>
                      <a:pt x="215" y="20919"/>
                    </a:cubicBezTo>
                    <a:cubicBezTo>
                      <a:pt x="4382" y="23005"/>
                      <a:pt x="9201" y="24296"/>
                      <a:pt x="13762" y="25160"/>
                    </a:cubicBezTo>
                    <a:cubicBezTo>
                      <a:pt x="14470" y="25294"/>
                      <a:pt x="15236" y="25423"/>
                      <a:pt x="15986" y="25423"/>
                    </a:cubicBezTo>
                    <a:cubicBezTo>
                      <a:pt x="16943" y="25423"/>
                      <a:pt x="17873" y="25213"/>
                      <a:pt x="18618" y="24538"/>
                    </a:cubicBezTo>
                    <a:cubicBezTo>
                      <a:pt x="18768" y="24399"/>
                      <a:pt x="18905" y="24244"/>
                      <a:pt x="19026" y="24079"/>
                    </a:cubicBezTo>
                    <a:cubicBezTo>
                      <a:pt x="19122" y="24074"/>
                      <a:pt x="19213" y="24028"/>
                      <a:pt x="19272" y="23953"/>
                    </a:cubicBezTo>
                    <a:cubicBezTo>
                      <a:pt x="21734" y="21049"/>
                      <a:pt x="24101" y="18061"/>
                      <a:pt x="26408" y="15033"/>
                    </a:cubicBezTo>
                    <a:cubicBezTo>
                      <a:pt x="27851" y="13140"/>
                      <a:pt x="30686" y="10362"/>
                      <a:pt x="30053" y="7700"/>
                    </a:cubicBezTo>
                    <a:cubicBezTo>
                      <a:pt x="29791" y="6592"/>
                      <a:pt x="28912" y="5820"/>
                      <a:pt x="27834" y="5237"/>
                    </a:cubicBezTo>
                    <a:cubicBezTo>
                      <a:pt x="28111" y="4632"/>
                      <a:pt x="28428" y="4065"/>
                      <a:pt x="28857" y="3549"/>
                    </a:cubicBezTo>
                    <a:cubicBezTo>
                      <a:pt x="29274" y="3051"/>
                      <a:pt x="29768" y="2661"/>
                      <a:pt x="30231" y="2214"/>
                    </a:cubicBezTo>
                    <a:cubicBezTo>
                      <a:pt x="30297" y="2151"/>
                      <a:pt x="30297" y="2062"/>
                      <a:pt x="30263" y="1988"/>
                    </a:cubicBezTo>
                    <a:cubicBezTo>
                      <a:pt x="30427" y="1923"/>
                      <a:pt x="30404" y="1685"/>
                      <a:pt x="30266" y="1601"/>
                    </a:cubicBezTo>
                    <a:cubicBezTo>
                      <a:pt x="30017" y="1447"/>
                      <a:pt x="29715" y="1385"/>
                      <a:pt x="29395" y="1385"/>
                    </a:cubicBezTo>
                    <a:cubicBezTo>
                      <a:pt x="28865" y="1385"/>
                      <a:pt x="28286" y="1555"/>
                      <a:pt x="27812" y="1762"/>
                    </a:cubicBezTo>
                    <a:cubicBezTo>
                      <a:pt x="27835" y="1327"/>
                      <a:pt x="27984" y="930"/>
                      <a:pt x="28228" y="535"/>
                    </a:cubicBezTo>
                    <a:cubicBezTo>
                      <a:pt x="28316" y="393"/>
                      <a:pt x="28203" y="256"/>
                      <a:pt x="28070" y="230"/>
                    </a:cubicBezTo>
                    <a:cubicBezTo>
                      <a:pt x="28032" y="105"/>
                      <a:pt x="27921" y="0"/>
                      <a:pt x="27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3"/>
              <p:cNvSpPr/>
              <p:nvPr/>
            </p:nvSpPr>
            <p:spPr>
              <a:xfrm>
                <a:off x="8300393" y="-9514"/>
                <a:ext cx="454393" cy="238465"/>
              </a:xfrm>
              <a:custGeom>
                <a:avLst/>
                <a:gdLst/>
                <a:ahLst/>
                <a:cxnLst/>
                <a:rect l="l" t="t" r="r" b="b"/>
                <a:pathLst>
                  <a:path w="13731" h="7206" extrusionOk="0">
                    <a:moveTo>
                      <a:pt x="3405" y="398"/>
                    </a:moveTo>
                    <a:cubicBezTo>
                      <a:pt x="6672" y="1199"/>
                      <a:pt x="9840" y="2187"/>
                      <a:pt x="13011" y="3312"/>
                    </a:cubicBezTo>
                    <a:cubicBezTo>
                      <a:pt x="12479" y="3907"/>
                      <a:pt x="12000" y="4550"/>
                      <a:pt x="11473" y="5149"/>
                    </a:cubicBezTo>
                    <a:cubicBezTo>
                      <a:pt x="11067" y="5608"/>
                      <a:pt x="10614" y="6052"/>
                      <a:pt x="10240" y="6544"/>
                    </a:cubicBezTo>
                    <a:cubicBezTo>
                      <a:pt x="10193" y="6499"/>
                      <a:pt x="10133" y="6469"/>
                      <a:pt x="10070" y="6455"/>
                    </a:cubicBezTo>
                    <a:cubicBezTo>
                      <a:pt x="6912" y="5792"/>
                      <a:pt x="3808" y="4954"/>
                      <a:pt x="694" y="4118"/>
                    </a:cubicBezTo>
                    <a:cubicBezTo>
                      <a:pt x="1630" y="2949"/>
                      <a:pt x="2576" y="1722"/>
                      <a:pt x="3379" y="460"/>
                    </a:cubicBezTo>
                    <a:cubicBezTo>
                      <a:pt x="3391" y="441"/>
                      <a:pt x="3400" y="419"/>
                      <a:pt x="3405" y="398"/>
                    </a:cubicBezTo>
                    <a:close/>
                    <a:moveTo>
                      <a:pt x="3390" y="1"/>
                    </a:moveTo>
                    <a:cubicBezTo>
                      <a:pt x="3293" y="1"/>
                      <a:pt x="3228" y="67"/>
                      <a:pt x="3207" y="145"/>
                    </a:cubicBezTo>
                    <a:cubicBezTo>
                      <a:pt x="3193" y="142"/>
                      <a:pt x="3178" y="141"/>
                      <a:pt x="3164" y="141"/>
                    </a:cubicBezTo>
                    <a:cubicBezTo>
                      <a:pt x="3106" y="141"/>
                      <a:pt x="3049" y="162"/>
                      <a:pt x="3007" y="202"/>
                    </a:cubicBezTo>
                    <a:cubicBezTo>
                      <a:pt x="1927" y="1257"/>
                      <a:pt x="951" y="2528"/>
                      <a:pt x="109" y="3779"/>
                    </a:cubicBezTo>
                    <a:cubicBezTo>
                      <a:pt x="0" y="3940"/>
                      <a:pt x="81" y="4110"/>
                      <a:pt x="218" y="4202"/>
                    </a:cubicBezTo>
                    <a:cubicBezTo>
                      <a:pt x="152" y="4348"/>
                      <a:pt x="198" y="4559"/>
                      <a:pt x="394" y="4628"/>
                    </a:cubicBezTo>
                    <a:cubicBezTo>
                      <a:pt x="3495" y="5723"/>
                      <a:pt x="6690" y="6516"/>
                      <a:pt x="9906" y="7192"/>
                    </a:cubicBezTo>
                    <a:cubicBezTo>
                      <a:pt x="9929" y="7196"/>
                      <a:pt x="9953" y="7198"/>
                      <a:pt x="9976" y="7198"/>
                    </a:cubicBezTo>
                    <a:cubicBezTo>
                      <a:pt x="10025" y="7198"/>
                      <a:pt x="10074" y="7189"/>
                      <a:pt x="10119" y="7169"/>
                    </a:cubicBezTo>
                    <a:cubicBezTo>
                      <a:pt x="10161" y="7192"/>
                      <a:pt x="10209" y="7206"/>
                      <a:pt x="10256" y="7206"/>
                    </a:cubicBezTo>
                    <a:cubicBezTo>
                      <a:pt x="10298" y="7206"/>
                      <a:pt x="10339" y="7195"/>
                      <a:pt x="10377" y="7172"/>
                    </a:cubicBezTo>
                    <a:cubicBezTo>
                      <a:pt x="11037" y="6764"/>
                      <a:pt x="11583" y="6120"/>
                      <a:pt x="12095" y="5545"/>
                    </a:cubicBezTo>
                    <a:cubicBezTo>
                      <a:pt x="12622" y="4956"/>
                      <a:pt x="13156" y="4348"/>
                      <a:pt x="13591" y="3686"/>
                    </a:cubicBezTo>
                    <a:cubicBezTo>
                      <a:pt x="13731" y="3473"/>
                      <a:pt x="13565" y="3257"/>
                      <a:pt x="13360" y="3204"/>
                    </a:cubicBezTo>
                    <a:cubicBezTo>
                      <a:pt x="13446" y="3060"/>
                      <a:pt x="13441" y="2847"/>
                      <a:pt x="13259" y="2773"/>
                    </a:cubicBezTo>
                    <a:cubicBezTo>
                      <a:pt x="10102" y="1488"/>
                      <a:pt x="6785" y="578"/>
                      <a:pt x="3428" y="4"/>
                    </a:cubicBezTo>
                    <a:cubicBezTo>
                      <a:pt x="3415" y="2"/>
                      <a:pt x="3402" y="1"/>
                      <a:pt x="3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3"/>
              <p:cNvSpPr/>
              <p:nvPr/>
            </p:nvSpPr>
            <p:spPr>
              <a:xfrm>
                <a:off x="8035852" y="538101"/>
                <a:ext cx="467895" cy="136871"/>
              </a:xfrm>
              <a:custGeom>
                <a:avLst/>
                <a:gdLst/>
                <a:ahLst/>
                <a:cxnLst/>
                <a:rect l="l" t="t" r="r" b="b"/>
                <a:pathLst>
                  <a:path w="14139" h="4136" extrusionOk="0">
                    <a:moveTo>
                      <a:pt x="214" y="0"/>
                    </a:moveTo>
                    <a:cubicBezTo>
                      <a:pt x="73" y="0"/>
                      <a:pt x="1" y="223"/>
                      <a:pt x="148" y="285"/>
                    </a:cubicBezTo>
                    <a:cubicBezTo>
                      <a:pt x="4430" y="2105"/>
                      <a:pt x="9175" y="3165"/>
                      <a:pt x="13711" y="4129"/>
                    </a:cubicBezTo>
                    <a:cubicBezTo>
                      <a:pt x="13733" y="4134"/>
                      <a:pt x="13753" y="4136"/>
                      <a:pt x="13772" y="4136"/>
                    </a:cubicBezTo>
                    <a:cubicBezTo>
                      <a:pt x="14058" y="4136"/>
                      <a:pt x="14139" y="3678"/>
                      <a:pt x="13826" y="3612"/>
                    </a:cubicBezTo>
                    <a:cubicBezTo>
                      <a:pt x="9221" y="2642"/>
                      <a:pt x="4795" y="1178"/>
                      <a:pt x="250" y="5"/>
                    </a:cubicBezTo>
                    <a:cubicBezTo>
                      <a:pt x="238" y="2"/>
                      <a:pt x="226"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p:nvPr/>
            </p:nvSpPr>
            <p:spPr>
              <a:xfrm>
                <a:off x="8065073" y="496669"/>
                <a:ext cx="284728" cy="96829"/>
              </a:xfrm>
              <a:custGeom>
                <a:avLst/>
                <a:gdLst/>
                <a:ahLst/>
                <a:cxnLst/>
                <a:rect l="l" t="t" r="r" b="b"/>
                <a:pathLst>
                  <a:path w="8604" h="2926" extrusionOk="0">
                    <a:moveTo>
                      <a:pt x="215" y="0"/>
                    </a:moveTo>
                    <a:cubicBezTo>
                      <a:pt x="39" y="0"/>
                      <a:pt x="1" y="272"/>
                      <a:pt x="187" y="332"/>
                    </a:cubicBezTo>
                    <a:cubicBezTo>
                      <a:pt x="2858" y="1203"/>
                      <a:pt x="5540" y="2122"/>
                      <a:pt x="8234" y="2917"/>
                    </a:cubicBezTo>
                    <a:cubicBezTo>
                      <a:pt x="8253" y="2923"/>
                      <a:pt x="8272" y="2925"/>
                      <a:pt x="8291" y="2925"/>
                    </a:cubicBezTo>
                    <a:cubicBezTo>
                      <a:pt x="8497" y="2925"/>
                      <a:pt x="8604" y="2586"/>
                      <a:pt x="8387" y="2496"/>
                    </a:cubicBezTo>
                    <a:cubicBezTo>
                      <a:pt x="5794" y="1431"/>
                      <a:pt x="2990" y="626"/>
                      <a:pt x="259" y="6"/>
                    </a:cubicBezTo>
                    <a:cubicBezTo>
                      <a:pt x="243" y="2"/>
                      <a:pt x="229"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3"/>
              <p:cNvSpPr/>
              <p:nvPr/>
            </p:nvSpPr>
            <p:spPr>
              <a:xfrm>
                <a:off x="8062458" y="453450"/>
                <a:ext cx="442447" cy="137566"/>
              </a:xfrm>
              <a:custGeom>
                <a:avLst/>
                <a:gdLst/>
                <a:ahLst/>
                <a:cxnLst/>
                <a:rect l="l" t="t" r="r" b="b"/>
                <a:pathLst>
                  <a:path w="13370" h="4157" extrusionOk="0">
                    <a:moveTo>
                      <a:pt x="229" y="0"/>
                    </a:moveTo>
                    <a:cubicBezTo>
                      <a:pt x="49" y="0"/>
                      <a:pt x="1" y="275"/>
                      <a:pt x="194" y="325"/>
                    </a:cubicBezTo>
                    <a:cubicBezTo>
                      <a:pt x="4520" y="1454"/>
                      <a:pt x="8735" y="2768"/>
                      <a:pt x="12987" y="4146"/>
                    </a:cubicBezTo>
                    <a:cubicBezTo>
                      <a:pt x="13009" y="4154"/>
                      <a:pt x="13030" y="4157"/>
                      <a:pt x="13051" y="4157"/>
                    </a:cubicBezTo>
                    <a:cubicBezTo>
                      <a:pt x="13262" y="4157"/>
                      <a:pt x="13370" y="3801"/>
                      <a:pt x="13146" y="3708"/>
                    </a:cubicBezTo>
                    <a:cubicBezTo>
                      <a:pt x="9037" y="2045"/>
                      <a:pt x="4617" y="824"/>
                      <a:pt x="264" y="4"/>
                    </a:cubicBezTo>
                    <a:cubicBezTo>
                      <a:pt x="252" y="1"/>
                      <a:pt x="240"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a:off x="8133177" y="416684"/>
                <a:ext cx="277381" cy="106657"/>
              </a:xfrm>
              <a:custGeom>
                <a:avLst/>
                <a:gdLst/>
                <a:ahLst/>
                <a:cxnLst/>
                <a:rect l="l" t="t" r="r" b="b"/>
                <a:pathLst>
                  <a:path w="8382" h="3223" extrusionOk="0">
                    <a:moveTo>
                      <a:pt x="213" y="0"/>
                    </a:moveTo>
                    <a:cubicBezTo>
                      <a:pt x="41" y="0"/>
                      <a:pt x="0" y="259"/>
                      <a:pt x="181" y="314"/>
                    </a:cubicBezTo>
                    <a:cubicBezTo>
                      <a:pt x="2848" y="1118"/>
                      <a:pt x="5404" y="2014"/>
                      <a:pt x="7928" y="3198"/>
                    </a:cubicBezTo>
                    <a:cubicBezTo>
                      <a:pt x="7964" y="3215"/>
                      <a:pt x="8000" y="3222"/>
                      <a:pt x="8033" y="3222"/>
                    </a:cubicBezTo>
                    <a:cubicBezTo>
                      <a:pt x="8252" y="3222"/>
                      <a:pt x="8382" y="2897"/>
                      <a:pt x="8145" y="2778"/>
                    </a:cubicBezTo>
                    <a:cubicBezTo>
                      <a:pt x="5669" y="1537"/>
                      <a:pt x="2973" y="533"/>
                      <a:pt x="250" y="4"/>
                    </a:cubicBezTo>
                    <a:cubicBezTo>
                      <a:pt x="237" y="2"/>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23"/>
            <p:cNvGrpSpPr/>
            <p:nvPr/>
          </p:nvGrpSpPr>
          <p:grpSpPr>
            <a:xfrm>
              <a:off x="8502092" y="-202278"/>
              <a:ext cx="136937" cy="83459"/>
              <a:chOff x="8502092" y="-202278"/>
              <a:chExt cx="136937" cy="83459"/>
            </a:xfrm>
          </p:grpSpPr>
          <p:sp>
            <p:nvSpPr>
              <p:cNvPr id="576" name="Google Shape;576;p23"/>
              <p:cNvSpPr/>
              <p:nvPr/>
            </p:nvSpPr>
            <p:spPr>
              <a:xfrm>
                <a:off x="8502092" y="-153466"/>
                <a:ext cx="103910" cy="34648"/>
              </a:xfrm>
              <a:custGeom>
                <a:avLst/>
                <a:gdLst/>
                <a:ahLst/>
                <a:cxnLst/>
                <a:rect l="l" t="t" r="r" b="b"/>
                <a:pathLst>
                  <a:path w="3140" h="1047" extrusionOk="0">
                    <a:moveTo>
                      <a:pt x="230" y="0"/>
                    </a:moveTo>
                    <a:cubicBezTo>
                      <a:pt x="60" y="0"/>
                      <a:pt x="1" y="269"/>
                      <a:pt x="188" y="320"/>
                    </a:cubicBezTo>
                    <a:cubicBezTo>
                      <a:pt x="1065" y="565"/>
                      <a:pt x="1943" y="839"/>
                      <a:pt x="2833" y="1041"/>
                    </a:cubicBezTo>
                    <a:cubicBezTo>
                      <a:pt x="2849" y="1045"/>
                      <a:pt x="2865" y="1047"/>
                      <a:pt x="2880" y="1047"/>
                    </a:cubicBezTo>
                    <a:cubicBezTo>
                      <a:pt x="3074" y="1047"/>
                      <a:pt x="3140" y="752"/>
                      <a:pt x="2929" y="689"/>
                    </a:cubicBezTo>
                    <a:cubicBezTo>
                      <a:pt x="2056" y="424"/>
                      <a:pt x="1159" y="229"/>
                      <a:pt x="273" y="6"/>
                    </a:cubicBezTo>
                    <a:cubicBezTo>
                      <a:pt x="258" y="2"/>
                      <a:pt x="24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a:off x="8542101" y="-202278"/>
                <a:ext cx="96928" cy="43881"/>
              </a:xfrm>
              <a:custGeom>
                <a:avLst/>
                <a:gdLst/>
                <a:ahLst/>
                <a:cxnLst/>
                <a:rect l="l" t="t" r="r" b="b"/>
                <a:pathLst>
                  <a:path w="2929" h="1326" extrusionOk="0">
                    <a:moveTo>
                      <a:pt x="234" y="0"/>
                    </a:moveTo>
                    <a:cubicBezTo>
                      <a:pt x="88" y="0"/>
                      <a:pt x="0" y="234"/>
                      <a:pt x="153" y="305"/>
                    </a:cubicBezTo>
                    <a:cubicBezTo>
                      <a:pt x="944" y="674"/>
                      <a:pt x="1772" y="1012"/>
                      <a:pt x="2592" y="1311"/>
                    </a:cubicBezTo>
                    <a:cubicBezTo>
                      <a:pt x="2619" y="1321"/>
                      <a:pt x="2645" y="1326"/>
                      <a:pt x="2669" y="1326"/>
                    </a:cubicBezTo>
                    <a:cubicBezTo>
                      <a:pt x="2872" y="1326"/>
                      <a:pt x="2929" y="989"/>
                      <a:pt x="2706" y="897"/>
                    </a:cubicBezTo>
                    <a:cubicBezTo>
                      <a:pt x="1916" y="571"/>
                      <a:pt x="1094" y="266"/>
                      <a:pt x="279" y="7"/>
                    </a:cubicBezTo>
                    <a:cubicBezTo>
                      <a:pt x="263" y="2"/>
                      <a:pt x="248" y="0"/>
                      <a:pt x="2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8" name="Google Shape;578;p23"/>
          <p:cNvGrpSpPr/>
          <p:nvPr/>
        </p:nvGrpSpPr>
        <p:grpSpPr>
          <a:xfrm>
            <a:off x="3154545" y="4496175"/>
            <a:ext cx="772313" cy="497744"/>
            <a:chOff x="4816519" y="4288164"/>
            <a:chExt cx="772313" cy="497744"/>
          </a:xfrm>
        </p:grpSpPr>
        <p:sp>
          <p:nvSpPr>
            <p:cNvPr id="579" name="Google Shape;579;p23"/>
            <p:cNvSpPr/>
            <p:nvPr/>
          </p:nvSpPr>
          <p:spPr>
            <a:xfrm>
              <a:off x="4925186" y="4301061"/>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3"/>
            <p:cNvSpPr/>
            <p:nvPr/>
          </p:nvSpPr>
          <p:spPr>
            <a:xfrm>
              <a:off x="4816519" y="42881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14882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72AE-449F-A630-B26E-F27455ABBB28}"/>
              </a:ext>
            </a:extLst>
          </p:cNvPr>
          <p:cNvSpPr>
            <a:spLocks noGrp="1"/>
          </p:cNvSpPr>
          <p:nvPr>
            <p:ph type="ctrTitle"/>
          </p:nvPr>
        </p:nvSpPr>
        <p:spPr>
          <a:xfrm>
            <a:off x="311700" y="125184"/>
            <a:ext cx="8520600" cy="665100"/>
          </a:xfrm>
        </p:spPr>
        <p:txBody>
          <a:bodyPr/>
          <a:lstStyle/>
          <a:p>
            <a:r>
              <a:rPr lang="es-GT" dirty="0"/>
              <a:t>Marco teórico </a:t>
            </a:r>
          </a:p>
        </p:txBody>
      </p:sp>
      <p:sp>
        <p:nvSpPr>
          <p:cNvPr id="3" name="Subtitle 2">
            <a:extLst>
              <a:ext uri="{FF2B5EF4-FFF2-40B4-BE49-F238E27FC236}">
                <a16:creationId xmlns:a16="http://schemas.microsoft.com/office/drawing/2014/main" id="{AF2AB5F9-A4B7-F6B2-AE8A-EB489307D843}"/>
              </a:ext>
            </a:extLst>
          </p:cNvPr>
          <p:cNvSpPr>
            <a:spLocks noGrp="1"/>
          </p:cNvSpPr>
          <p:nvPr>
            <p:ph type="subTitle" idx="1"/>
          </p:nvPr>
        </p:nvSpPr>
        <p:spPr>
          <a:xfrm>
            <a:off x="311700" y="4235554"/>
            <a:ext cx="8520600" cy="792600"/>
          </a:xfrm>
        </p:spPr>
        <p:txBody>
          <a:bodyPr/>
          <a:lstStyle/>
          <a:p>
            <a:r>
              <a:rPr lang="es-GT" sz="3200" b="1" u="sng" dirty="0">
                <a:effectLst>
                  <a:outerShdw blurRad="38100" dist="38100" dir="2700000" algn="tl">
                    <a:srgbClr val="000000">
                      <a:alpha val="43137"/>
                    </a:srgbClr>
                  </a:outerShdw>
                </a:effectLst>
              </a:rPr>
              <a:t>Estilo de vida saludable</a:t>
            </a:r>
          </a:p>
        </p:txBody>
      </p:sp>
      <p:pic>
        <p:nvPicPr>
          <p:cNvPr id="7" name="Picture 6">
            <a:extLst>
              <a:ext uri="{FF2B5EF4-FFF2-40B4-BE49-F238E27FC236}">
                <a16:creationId xmlns:a16="http://schemas.microsoft.com/office/drawing/2014/main" id="{923E3973-1562-FE41-6915-292DFBC0A2FA}"/>
              </a:ext>
            </a:extLst>
          </p:cNvPr>
          <p:cNvPicPr>
            <a:picLocks noChangeAspect="1"/>
          </p:cNvPicPr>
          <p:nvPr/>
        </p:nvPicPr>
        <p:blipFill>
          <a:blip r:embed="rId2"/>
          <a:stretch>
            <a:fillRect/>
          </a:stretch>
        </p:blipFill>
        <p:spPr>
          <a:xfrm>
            <a:off x="0" y="1271692"/>
            <a:ext cx="9144000" cy="2482453"/>
          </a:xfrm>
          <a:prstGeom prst="rect">
            <a:avLst/>
          </a:prstGeom>
        </p:spPr>
      </p:pic>
    </p:spTree>
    <p:extLst>
      <p:ext uri="{BB962C8B-B14F-4D97-AF65-F5344CB8AC3E}">
        <p14:creationId xmlns:p14="http://schemas.microsoft.com/office/powerpoint/2010/main" val="2213443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1C7F97-8237-6EE3-BAFA-5DFE1589702C}"/>
              </a:ext>
            </a:extLst>
          </p:cNvPr>
          <p:cNvSpPr>
            <a:spLocks noGrp="1"/>
          </p:cNvSpPr>
          <p:nvPr>
            <p:ph type="subTitle" idx="1"/>
          </p:nvPr>
        </p:nvSpPr>
        <p:spPr>
          <a:xfrm>
            <a:off x="-93784" y="0"/>
            <a:ext cx="7748954" cy="4733044"/>
          </a:xfrm>
        </p:spPr>
        <p:txBody>
          <a:bodyPr/>
          <a:lstStyle/>
          <a:p>
            <a:pPr algn="just"/>
            <a:r>
              <a:rPr lang="es-GT" sz="1600" b="1" dirty="0"/>
              <a:t>Descripción del tema: </a:t>
            </a:r>
          </a:p>
          <a:p>
            <a:pPr algn="just"/>
            <a:r>
              <a:rPr lang="es-GT" sz="1600" dirty="0"/>
              <a:t>Todos sabemos que no llevar una buena alimentación es perjudicial para la salud ¿pero realmente conocemos todas las consecuencias?</a:t>
            </a:r>
          </a:p>
          <a:p>
            <a:pPr algn="just"/>
            <a:endParaRPr lang="es-GT" sz="1600" dirty="0"/>
          </a:p>
          <a:p>
            <a:pPr algn="just"/>
            <a:r>
              <a:rPr lang="es-GT" sz="1600" dirty="0"/>
              <a:t>Cualquier persona sabe que consumir comida chátara no es un habito saludable pero aun así no toman conciencia de los problemas de salud que pueden causar, que empieza con el aumento de peso, hasta el punto de determinar que una persona padezca enfermedades crónicas tales como el cáncer, enfermedades cardiovasculares.</a:t>
            </a:r>
          </a:p>
          <a:p>
            <a:pPr algn="just"/>
            <a:endParaRPr lang="es-GT" sz="1600" dirty="0"/>
          </a:p>
          <a:p>
            <a:pPr algn="just"/>
            <a:r>
              <a:rPr lang="es-GT" sz="1600" b="1" dirty="0"/>
              <a:t>Situación real: </a:t>
            </a:r>
          </a:p>
          <a:p>
            <a:pPr algn="just"/>
            <a:r>
              <a:rPr lang="es-GT" sz="1600" dirty="0"/>
              <a:t>Hay mucha gente con enfermedades crónicas ya mencionadas como: obesidad hipertensión y diabetes que son las más frecuentes</a:t>
            </a:r>
          </a:p>
          <a:p>
            <a:pPr algn="just"/>
            <a:endParaRPr lang="es-GT" sz="1600" dirty="0"/>
          </a:p>
          <a:p>
            <a:pPr algn="just"/>
            <a:r>
              <a:rPr lang="es-GT" sz="1600" b="1" dirty="0"/>
              <a:t>Situación ideal</a:t>
            </a:r>
          </a:p>
          <a:p>
            <a:pPr algn="just"/>
            <a:r>
              <a:rPr lang="es-GT" sz="1600" dirty="0"/>
              <a:t>Que las personas tomen enserio el estado de vida saludable, que identifiquen los alimentos nutritivos y saludables, tener una dieta balaceada y hacer ejercicio todos los días.</a:t>
            </a:r>
          </a:p>
          <a:p>
            <a:pPr algn="just"/>
            <a:endParaRPr lang="es-GT" sz="1400" dirty="0"/>
          </a:p>
        </p:txBody>
      </p:sp>
      <p:pic>
        <p:nvPicPr>
          <p:cNvPr id="6" name="Picture 5">
            <a:extLst>
              <a:ext uri="{FF2B5EF4-FFF2-40B4-BE49-F238E27FC236}">
                <a16:creationId xmlns:a16="http://schemas.microsoft.com/office/drawing/2014/main" id="{196483E9-D5DC-8BBD-6B07-C6C35ABE474C}"/>
              </a:ext>
            </a:extLst>
          </p:cNvPr>
          <p:cNvPicPr>
            <a:picLocks noChangeAspect="1"/>
          </p:cNvPicPr>
          <p:nvPr/>
        </p:nvPicPr>
        <p:blipFill>
          <a:blip r:embed="rId2"/>
          <a:stretch>
            <a:fillRect/>
          </a:stretch>
        </p:blipFill>
        <p:spPr>
          <a:xfrm rot="5400000">
            <a:off x="5942337" y="1918060"/>
            <a:ext cx="4733046" cy="1307380"/>
          </a:xfrm>
          <a:prstGeom prst="rect">
            <a:avLst/>
          </a:prstGeom>
        </p:spPr>
      </p:pic>
    </p:spTree>
    <p:extLst>
      <p:ext uri="{BB962C8B-B14F-4D97-AF65-F5344CB8AC3E}">
        <p14:creationId xmlns:p14="http://schemas.microsoft.com/office/powerpoint/2010/main" val="1245820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EC38A8-025C-DED4-61AE-D97E6D94C3C5}"/>
              </a:ext>
            </a:extLst>
          </p:cNvPr>
          <p:cNvSpPr>
            <a:spLocks noGrp="1"/>
          </p:cNvSpPr>
          <p:nvPr>
            <p:ph type="ctrTitle"/>
          </p:nvPr>
        </p:nvSpPr>
        <p:spPr>
          <a:xfrm>
            <a:off x="1128996" y="2539200"/>
            <a:ext cx="1578605" cy="732900"/>
          </a:xfrm>
        </p:spPr>
        <p:txBody>
          <a:bodyPr/>
          <a:lstStyle/>
          <a:p>
            <a:r>
              <a:rPr lang="es-GT" dirty="0"/>
              <a:t>Satisfacción en las necesidades diarias</a:t>
            </a:r>
          </a:p>
        </p:txBody>
      </p:sp>
      <p:sp>
        <p:nvSpPr>
          <p:cNvPr id="7" name="Title 6">
            <a:extLst>
              <a:ext uri="{FF2B5EF4-FFF2-40B4-BE49-F238E27FC236}">
                <a16:creationId xmlns:a16="http://schemas.microsoft.com/office/drawing/2014/main" id="{E2D689A1-46C7-94C5-3407-3CFA76AF67C0}"/>
              </a:ext>
            </a:extLst>
          </p:cNvPr>
          <p:cNvSpPr>
            <a:spLocks noGrp="1"/>
          </p:cNvSpPr>
          <p:nvPr>
            <p:ph type="ctrTitle" idx="5"/>
          </p:nvPr>
        </p:nvSpPr>
        <p:spPr>
          <a:xfrm>
            <a:off x="3831787" y="2462782"/>
            <a:ext cx="1494000" cy="732900"/>
          </a:xfrm>
        </p:spPr>
        <p:txBody>
          <a:bodyPr/>
          <a:lstStyle/>
          <a:p>
            <a:r>
              <a:rPr lang="es-GT" dirty="0"/>
              <a:t>Satisfacción de necesidades</a:t>
            </a:r>
          </a:p>
        </p:txBody>
      </p:sp>
      <p:sp>
        <p:nvSpPr>
          <p:cNvPr id="8" name="Title 7">
            <a:extLst>
              <a:ext uri="{FF2B5EF4-FFF2-40B4-BE49-F238E27FC236}">
                <a16:creationId xmlns:a16="http://schemas.microsoft.com/office/drawing/2014/main" id="{94EE069D-14E0-BAEE-1713-4726D21D611C}"/>
              </a:ext>
            </a:extLst>
          </p:cNvPr>
          <p:cNvSpPr>
            <a:spLocks noGrp="1"/>
          </p:cNvSpPr>
          <p:nvPr>
            <p:ph type="ctrTitle" idx="6"/>
          </p:nvPr>
        </p:nvSpPr>
        <p:spPr>
          <a:xfrm>
            <a:off x="5188447" y="3259441"/>
            <a:ext cx="1494000" cy="732900"/>
          </a:xfrm>
        </p:spPr>
        <p:txBody>
          <a:bodyPr/>
          <a:lstStyle/>
          <a:p>
            <a:r>
              <a:rPr lang="es-GT" dirty="0"/>
              <a:t>Logros de metas en la vida</a:t>
            </a:r>
          </a:p>
        </p:txBody>
      </p:sp>
      <p:sp>
        <p:nvSpPr>
          <p:cNvPr id="9" name="Title 8">
            <a:extLst>
              <a:ext uri="{FF2B5EF4-FFF2-40B4-BE49-F238E27FC236}">
                <a16:creationId xmlns:a16="http://schemas.microsoft.com/office/drawing/2014/main" id="{5C03206F-8191-DEBD-D12F-D10367F1FD3D}"/>
              </a:ext>
            </a:extLst>
          </p:cNvPr>
          <p:cNvSpPr>
            <a:spLocks noGrp="1"/>
          </p:cNvSpPr>
          <p:nvPr>
            <p:ph type="ctrTitle" idx="7"/>
          </p:nvPr>
        </p:nvSpPr>
        <p:spPr>
          <a:xfrm>
            <a:off x="2560628" y="3323200"/>
            <a:ext cx="1494000" cy="732900"/>
          </a:xfrm>
        </p:spPr>
        <p:txBody>
          <a:bodyPr/>
          <a:lstStyle/>
          <a:p>
            <a:r>
              <a:rPr lang="es-GT" dirty="0"/>
              <a:t>Autoimagen y actitud en la vida</a:t>
            </a:r>
          </a:p>
        </p:txBody>
      </p:sp>
      <p:sp>
        <p:nvSpPr>
          <p:cNvPr id="10" name="Title 9">
            <a:extLst>
              <a:ext uri="{FF2B5EF4-FFF2-40B4-BE49-F238E27FC236}">
                <a16:creationId xmlns:a16="http://schemas.microsoft.com/office/drawing/2014/main" id="{6FC2BF5E-90D7-0CAB-C358-B00F525F520D}"/>
              </a:ext>
            </a:extLst>
          </p:cNvPr>
          <p:cNvSpPr>
            <a:spLocks noGrp="1"/>
          </p:cNvSpPr>
          <p:nvPr>
            <p:ph type="ctrTitle" idx="8"/>
          </p:nvPr>
        </p:nvSpPr>
        <p:spPr>
          <a:xfrm>
            <a:off x="2156313" y="40822"/>
            <a:ext cx="5126400" cy="476027"/>
          </a:xfrm>
        </p:spPr>
        <p:txBody>
          <a:bodyPr/>
          <a:lstStyle/>
          <a:p>
            <a:r>
              <a:rPr lang="es-GT" dirty="0"/>
              <a:t>Estilo de vida saludable </a:t>
            </a:r>
          </a:p>
        </p:txBody>
      </p:sp>
      <p:sp>
        <p:nvSpPr>
          <p:cNvPr id="11" name="Subtitle 1">
            <a:extLst>
              <a:ext uri="{FF2B5EF4-FFF2-40B4-BE49-F238E27FC236}">
                <a16:creationId xmlns:a16="http://schemas.microsoft.com/office/drawing/2014/main" id="{04BF2134-97FD-0E42-1608-25D640D0D02D}"/>
              </a:ext>
            </a:extLst>
          </p:cNvPr>
          <p:cNvSpPr txBox="1">
            <a:spLocks/>
          </p:cNvSpPr>
          <p:nvPr/>
        </p:nvSpPr>
        <p:spPr>
          <a:xfrm>
            <a:off x="984738" y="390333"/>
            <a:ext cx="7378503" cy="9869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1pPr>
            <a:lvl2pPr marL="914400" marR="0" lvl="1"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2pPr>
            <a:lvl3pPr marL="1371600" marR="0" lvl="2"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3pPr>
            <a:lvl4pPr marL="1828800" marR="0" lvl="3"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4pPr>
            <a:lvl5pPr marL="2286000" marR="0" lvl="4"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5pPr>
            <a:lvl6pPr marL="2743200" marR="0" lvl="5"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6pPr>
            <a:lvl7pPr marL="3200400" marR="0" lvl="6"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7pPr>
            <a:lvl8pPr marL="3657600" marR="0" lvl="7"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8pPr>
            <a:lvl9pPr marL="4114800" marR="0" lvl="8"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9pPr>
          </a:lstStyle>
          <a:p>
            <a:pPr marL="176213" indent="-17463" algn="just"/>
            <a:r>
              <a:rPr lang="es-GT" sz="1400" dirty="0"/>
              <a:t>La Organización Mundial de la Salud (OMS) define la salud como “un estado de  completo bienestar físico, mental y social”, lo que supone que este concepto va más allá de la existencia o no de una u otra enfermedad. </a:t>
            </a:r>
          </a:p>
        </p:txBody>
      </p:sp>
      <p:sp>
        <p:nvSpPr>
          <p:cNvPr id="12" name="Title 9">
            <a:extLst>
              <a:ext uri="{FF2B5EF4-FFF2-40B4-BE49-F238E27FC236}">
                <a16:creationId xmlns:a16="http://schemas.microsoft.com/office/drawing/2014/main" id="{132206F7-0A03-7B90-AA9B-E4BD3BEC8559}"/>
              </a:ext>
            </a:extLst>
          </p:cNvPr>
          <p:cNvSpPr txBox="1">
            <a:spLocks/>
          </p:cNvSpPr>
          <p:nvPr/>
        </p:nvSpPr>
        <p:spPr>
          <a:xfrm>
            <a:off x="2015587" y="4663832"/>
            <a:ext cx="5126400" cy="47602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9pPr>
          </a:lstStyle>
          <a:p>
            <a:r>
              <a:rPr lang="es-GT" dirty="0">
                <a:solidFill>
                  <a:srgbClr val="FF0000"/>
                </a:solidFill>
              </a:rPr>
              <a:t>Calidad de vida </a:t>
            </a:r>
          </a:p>
        </p:txBody>
      </p:sp>
      <p:sp>
        <p:nvSpPr>
          <p:cNvPr id="13" name="Arrow: Up 12">
            <a:extLst>
              <a:ext uri="{FF2B5EF4-FFF2-40B4-BE49-F238E27FC236}">
                <a16:creationId xmlns:a16="http://schemas.microsoft.com/office/drawing/2014/main" id="{63AFBF31-7B20-5722-CA07-F81B4CE87140}"/>
              </a:ext>
            </a:extLst>
          </p:cNvPr>
          <p:cNvSpPr/>
          <p:nvPr/>
        </p:nvSpPr>
        <p:spPr>
          <a:xfrm>
            <a:off x="4304069" y="4056100"/>
            <a:ext cx="549435" cy="607731"/>
          </a:xfrm>
          <a:prstGeom prst="upArrow">
            <a:avLst>
              <a:gd name="adj1" fmla="val 38139"/>
              <a:gd name="adj2" fmla="val 381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00B0F0"/>
              </a:solidFill>
            </a:endParaRPr>
          </a:p>
        </p:txBody>
      </p:sp>
      <p:sp>
        <p:nvSpPr>
          <p:cNvPr id="15" name="Title 8">
            <a:extLst>
              <a:ext uri="{FF2B5EF4-FFF2-40B4-BE49-F238E27FC236}">
                <a16:creationId xmlns:a16="http://schemas.microsoft.com/office/drawing/2014/main" id="{A026000C-E9C1-27F8-E93B-F5AC5A1CB086}"/>
              </a:ext>
            </a:extLst>
          </p:cNvPr>
          <p:cNvSpPr txBox="1">
            <a:spLocks/>
          </p:cNvSpPr>
          <p:nvPr/>
        </p:nvSpPr>
        <p:spPr>
          <a:xfrm>
            <a:off x="6449973" y="2604496"/>
            <a:ext cx="2108426" cy="732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9pPr>
          </a:lstStyle>
          <a:p>
            <a:r>
              <a:rPr lang="es-GT" dirty="0"/>
              <a:t>Participación de factores personales y socioambientales</a:t>
            </a:r>
          </a:p>
        </p:txBody>
      </p:sp>
      <p:pic>
        <p:nvPicPr>
          <p:cNvPr id="24" name="Picture 23">
            <a:extLst>
              <a:ext uri="{FF2B5EF4-FFF2-40B4-BE49-F238E27FC236}">
                <a16:creationId xmlns:a16="http://schemas.microsoft.com/office/drawing/2014/main" id="{285C2CC5-1F33-1130-6CAA-DFA38120CB49}"/>
              </a:ext>
            </a:extLst>
          </p:cNvPr>
          <p:cNvPicPr>
            <a:picLocks noChangeAspect="1"/>
          </p:cNvPicPr>
          <p:nvPr/>
        </p:nvPicPr>
        <p:blipFill rotWithShape="1">
          <a:blip r:embed="rId2"/>
          <a:srcRect l="4711" t="38961" r="2936" b="9325"/>
          <a:stretch/>
        </p:blipFill>
        <p:spPr>
          <a:xfrm>
            <a:off x="1819072" y="1087400"/>
            <a:ext cx="5572356" cy="1531291"/>
          </a:xfrm>
          <a:prstGeom prst="rect">
            <a:avLst/>
          </a:prstGeom>
        </p:spPr>
      </p:pic>
    </p:spTree>
    <p:extLst>
      <p:ext uri="{BB962C8B-B14F-4D97-AF65-F5344CB8AC3E}">
        <p14:creationId xmlns:p14="http://schemas.microsoft.com/office/powerpoint/2010/main" val="48060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9757E5-5292-0804-6C2B-18ED477B8942}"/>
              </a:ext>
            </a:extLst>
          </p:cNvPr>
          <p:cNvSpPr>
            <a:spLocks noGrp="1"/>
          </p:cNvSpPr>
          <p:nvPr>
            <p:ph type="ctrTitle"/>
          </p:nvPr>
        </p:nvSpPr>
        <p:spPr>
          <a:xfrm>
            <a:off x="216300" y="680436"/>
            <a:ext cx="1929372" cy="592800"/>
          </a:xfrm>
        </p:spPr>
        <p:style>
          <a:lnRef idx="2">
            <a:schemeClr val="accent1"/>
          </a:lnRef>
          <a:fillRef idx="1">
            <a:schemeClr val="lt1"/>
          </a:fillRef>
          <a:effectRef idx="0">
            <a:schemeClr val="accent1"/>
          </a:effectRef>
          <a:fontRef idx="minor">
            <a:schemeClr val="dk1"/>
          </a:fontRef>
        </p:style>
        <p:txBody>
          <a:bodyPr/>
          <a:lstStyle/>
          <a:p>
            <a:pPr algn="ctr"/>
            <a:r>
              <a:rPr lang="es-GT" dirty="0"/>
              <a:t>Enfermedades cardiovasculares</a:t>
            </a:r>
          </a:p>
        </p:txBody>
      </p:sp>
      <p:sp>
        <p:nvSpPr>
          <p:cNvPr id="5" name="Title 4">
            <a:extLst>
              <a:ext uri="{FF2B5EF4-FFF2-40B4-BE49-F238E27FC236}">
                <a16:creationId xmlns:a16="http://schemas.microsoft.com/office/drawing/2014/main" id="{04D1CDF0-17BA-98AD-5E69-C087D16F4C9A}"/>
              </a:ext>
            </a:extLst>
          </p:cNvPr>
          <p:cNvSpPr>
            <a:spLocks noGrp="1"/>
          </p:cNvSpPr>
          <p:nvPr>
            <p:ph type="ctrTitle" idx="3"/>
          </p:nvPr>
        </p:nvSpPr>
        <p:spPr>
          <a:xfrm>
            <a:off x="5821081" y="1253486"/>
            <a:ext cx="2303315" cy="592800"/>
          </a:xfrm>
        </p:spPr>
        <p:style>
          <a:lnRef idx="2">
            <a:schemeClr val="accent1"/>
          </a:lnRef>
          <a:fillRef idx="1">
            <a:schemeClr val="lt1"/>
          </a:fillRef>
          <a:effectRef idx="0">
            <a:schemeClr val="accent1"/>
          </a:effectRef>
          <a:fontRef idx="minor">
            <a:schemeClr val="dk1"/>
          </a:fontRef>
        </p:style>
        <p:txBody>
          <a:bodyPr/>
          <a:lstStyle/>
          <a:p>
            <a:pPr algn="ctr"/>
            <a:r>
              <a:rPr lang="es-GT" dirty="0"/>
              <a:t>Sedentarismo</a:t>
            </a:r>
          </a:p>
        </p:txBody>
      </p:sp>
      <p:sp>
        <p:nvSpPr>
          <p:cNvPr id="7" name="Title 6">
            <a:extLst>
              <a:ext uri="{FF2B5EF4-FFF2-40B4-BE49-F238E27FC236}">
                <a16:creationId xmlns:a16="http://schemas.microsoft.com/office/drawing/2014/main" id="{CDA0EB3E-6E35-F8EE-3A87-364E27683967}"/>
              </a:ext>
            </a:extLst>
          </p:cNvPr>
          <p:cNvSpPr>
            <a:spLocks noGrp="1"/>
          </p:cNvSpPr>
          <p:nvPr>
            <p:ph type="ctrTitle" idx="5"/>
          </p:nvPr>
        </p:nvSpPr>
        <p:spPr>
          <a:xfrm>
            <a:off x="5821082" y="480645"/>
            <a:ext cx="2303315" cy="592800"/>
          </a:xfrm>
        </p:spPr>
        <p:style>
          <a:lnRef idx="2">
            <a:schemeClr val="accent2"/>
          </a:lnRef>
          <a:fillRef idx="1">
            <a:schemeClr val="lt1"/>
          </a:fillRef>
          <a:effectRef idx="0">
            <a:schemeClr val="accent2"/>
          </a:effectRef>
          <a:fontRef idx="minor">
            <a:schemeClr val="dk1"/>
          </a:fontRef>
        </p:style>
        <p:txBody>
          <a:bodyPr/>
          <a:lstStyle/>
          <a:p>
            <a:pPr algn="ctr"/>
            <a:r>
              <a:rPr lang="es-GT" dirty="0"/>
              <a:t>Alimentación inadecuada </a:t>
            </a:r>
          </a:p>
        </p:txBody>
      </p:sp>
      <p:sp>
        <p:nvSpPr>
          <p:cNvPr id="8" name="Title 7">
            <a:extLst>
              <a:ext uri="{FF2B5EF4-FFF2-40B4-BE49-F238E27FC236}">
                <a16:creationId xmlns:a16="http://schemas.microsoft.com/office/drawing/2014/main" id="{024E3C56-4983-94EB-0924-BA6B9BC6AB29}"/>
              </a:ext>
            </a:extLst>
          </p:cNvPr>
          <p:cNvSpPr>
            <a:spLocks noGrp="1"/>
          </p:cNvSpPr>
          <p:nvPr>
            <p:ph type="ctrTitle" idx="6"/>
          </p:nvPr>
        </p:nvSpPr>
        <p:spPr>
          <a:xfrm>
            <a:off x="633630" y="0"/>
            <a:ext cx="7876740" cy="517375"/>
          </a:xfrm>
        </p:spPr>
        <p:txBody>
          <a:bodyPr/>
          <a:lstStyle/>
          <a:p>
            <a:pPr algn="ctr"/>
            <a:r>
              <a:rPr lang="es-GT" dirty="0"/>
              <a:t>ECNT 					 Factores de riesgo</a:t>
            </a:r>
          </a:p>
        </p:txBody>
      </p:sp>
      <p:sp>
        <p:nvSpPr>
          <p:cNvPr id="9" name="Title 2">
            <a:extLst>
              <a:ext uri="{FF2B5EF4-FFF2-40B4-BE49-F238E27FC236}">
                <a16:creationId xmlns:a16="http://schemas.microsoft.com/office/drawing/2014/main" id="{E9A53E27-548A-FBFD-3761-204FBFB52905}"/>
              </a:ext>
            </a:extLst>
          </p:cNvPr>
          <p:cNvSpPr txBox="1">
            <a:spLocks/>
          </p:cNvSpPr>
          <p:nvPr/>
        </p:nvSpPr>
        <p:spPr>
          <a:xfrm>
            <a:off x="216300" y="2571750"/>
            <a:ext cx="1929372" cy="453732"/>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2pPr>
            <a:lvl3pPr marR="0" lvl="2"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3pPr>
            <a:lvl4pPr marR="0" lvl="3"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4pPr>
            <a:lvl5pPr marR="0" lvl="4"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5pPr>
            <a:lvl6pPr marR="0" lvl="5"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6pPr>
            <a:lvl7pPr marR="0" lvl="6"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7pPr>
            <a:lvl8pPr marR="0" lvl="7"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8pPr>
            <a:lvl9pPr marR="0" lvl="8"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9pPr>
          </a:lstStyle>
          <a:p>
            <a:pPr algn="ctr"/>
            <a:r>
              <a:rPr lang="es-GT" dirty="0"/>
              <a:t>Diabetes</a:t>
            </a:r>
          </a:p>
        </p:txBody>
      </p:sp>
      <p:sp>
        <p:nvSpPr>
          <p:cNvPr id="10" name="Title 2">
            <a:extLst>
              <a:ext uri="{FF2B5EF4-FFF2-40B4-BE49-F238E27FC236}">
                <a16:creationId xmlns:a16="http://schemas.microsoft.com/office/drawing/2014/main" id="{E549AE4C-9F5F-C0A6-F53C-72791CB71AC1}"/>
              </a:ext>
            </a:extLst>
          </p:cNvPr>
          <p:cNvSpPr txBox="1">
            <a:spLocks/>
          </p:cNvSpPr>
          <p:nvPr/>
        </p:nvSpPr>
        <p:spPr>
          <a:xfrm>
            <a:off x="216300" y="1666125"/>
            <a:ext cx="1929372" cy="592799"/>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2pPr>
            <a:lvl3pPr marR="0" lvl="2"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3pPr>
            <a:lvl4pPr marR="0" lvl="3"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4pPr>
            <a:lvl5pPr marR="0" lvl="4"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5pPr>
            <a:lvl6pPr marR="0" lvl="5"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6pPr>
            <a:lvl7pPr marR="0" lvl="6"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7pPr>
            <a:lvl8pPr marR="0" lvl="7"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8pPr>
            <a:lvl9pPr marR="0" lvl="8"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9pPr>
          </a:lstStyle>
          <a:p>
            <a:pPr algn="ctr"/>
            <a:r>
              <a:rPr lang="es-GT" dirty="0"/>
              <a:t>Enfermedades pulmonares </a:t>
            </a:r>
          </a:p>
        </p:txBody>
      </p:sp>
      <p:sp>
        <p:nvSpPr>
          <p:cNvPr id="11" name="Title 2">
            <a:extLst>
              <a:ext uri="{FF2B5EF4-FFF2-40B4-BE49-F238E27FC236}">
                <a16:creationId xmlns:a16="http://schemas.microsoft.com/office/drawing/2014/main" id="{FEFC3823-4207-7937-A113-90574F86D51D}"/>
              </a:ext>
            </a:extLst>
          </p:cNvPr>
          <p:cNvSpPr txBox="1">
            <a:spLocks/>
          </p:cNvSpPr>
          <p:nvPr/>
        </p:nvSpPr>
        <p:spPr>
          <a:xfrm>
            <a:off x="216300" y="3481072"/>
            <a:ext cx="1929372" cy="453732"/>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2pPr>
            <a:lvl3pPr marR="0" lvl="2"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3pPr>
            <a:lvl4pPr marR="0" lvl="3"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4pPr>
            <a:lvl5pPr marR="0" lvl="4"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5pPr>
            <a:lvl6pPr marR="0" lvl="5"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6pPr>
            <a:lvl7pPr marR="0" lvl="6"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7pPr>
            <a:lvl8pPr marR="0" lvl="7"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8pPr>
            <a:lvl9pPr marR="0" lvl="8" algn="l"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9pPr>
          </a:lstStyle>
          <a:p>
            <a:pPr algn="ctr"/>
            <a:r>
              <a:rPr lang="es-GT" dirty="0" err="1"/>
              <a:t>Cancer</a:t>
            </a:r>
            <a:endParaRPr lang="es-GT" dirty="0"/>
          </a:p>
        </p:txBody>
      </p:sp>
      <p:pic>
        <p:nvPicPr>
          <p:cNvPr id="12" name="Picture 11">
            <a:extLst>
              <a:ext uri="{FF2B5EF4-FFF2-40B4-BE49-F238E27FC236}">
                <a16:creationId xmlns:a16="http://schemas.microsoft.com/office/drawing/2014/main" id="{D91638BE-FA3E-6D87-70F1-159CA19C1938}"/>
              </a:ext>
            </a:extLst>
          </p:cNvPr>
          <p:cNvPicPr>
            <a:picLocks noChangeAspect="1"/>
          </p:cNvPicPr>
          <p:nvPr/>
        </p:nvPicPr>
        <p:blipFill>
          <a:blip r:embed="rId2"/>
          <a:stretch>
            <a:fillRect/>
          </a:stretch>
        </p:blipFill>
        <p:spPr>
          <a:xfrm>
            <a:off x="2356457" y="823187"/>
            <a:ext cx="3464628" cy="2676595"/>
          </a:xfrm>
          <a:prstGeom prst="rect">
            <a:avLst/>
          </a:prstGeom>
        </p:spPr>
      </p:pic>
      <p:sp>
        <p:nvSpPr>
          <p:cNvPr id="13" name="Title 6">
            <a:extLst>
              <a:ext uri="{FF2B5EF4-FFF2-40B4-BE49-F238E27FC236}">
                <a16:creationId xmlns:a16="http://schemas.microsoft.com/office/drawing/2014/main" id="{70415D27-ADE6-32B2-8D42-6FDA4C330605}"/>
              </a:ext>
            </a:extLst>
          </p:cNvPr>
          <p:cNvSpPr txBox="1">
            <a:spLocks/>
          </p:cNvSpPr>
          <p:nvPr/>
        </p:nvSpPr>
        <p:spPr>
          <a:xfrm>
            <a:off x="5821081" y="2076072"/>
            <a:ext cx="2303314" cy="5928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2pPr>
            <a:lvl3pPr marR="0" lvl="2"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3pPr>
            <a:lvl4pPr marR="0" lvl="3"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4pPr>
            <a:lvl5pPr marR="0" lvl="4"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5pPr>
            <a:lvl6pPr marR="0" lvl="5"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6pPr>
            <a:lvl7pPr marR="0" lvl="6"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7pPr>
            <a:lvl8pPr marR="0" lvl="7"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8pPr>
            <a:lvl9pPr marR="0" lvl="8"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9pPr>
          </a:lstStyle>
          <a:p>
            <a:pPr algn="ctr"/>
            <a:r>
              <a:rPr lang="es-GT" dirty="0"/>
              <a:t>Obesidad</a:t>
            </a:r>
          </a:p>
        </p:txBody>
      </p:sp>
      <p:sp>
        <p:nvSpPr>
          <p:cNvPr id="14" name="Title 4">
            <a:extLst>
              <a:ext uri="{FF2B5EF4-FFF2-40B4-BE49-F238E27FC236}">
                <a16:creationId xmlns:a16="http://schemas.microsoft.com/office/drawing/2014/main" id="{CC7BB2C9-2989-9D1C-137A-F032831D8275}"/>
              </a:ext>
            </a:extLst>
          </p:cNvPr>
          <p:cNvSpPr txBox="1">
            <a:spLocks/>
          </p:cNvSpPr>
          <p:nvPr/>
        </p:nvSpPr>
        <p:spPr>
          <a:xfrm>
            <a:off x="5821081" y="3015646"/>
            <a:ext cx="2303314" cy="592800"/>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2pPr>
            <a:lvl3pPr marR="0" lvl="2"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3pPr>
            <a:lvl4pPr marR="0" lvl="3"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4pPr>
            <a:lvl5pPr marR="0" lvl="4"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5pPr>
            <a:lvl6pPr marR="0" lvl="5"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6pPr>
            <a:lvl7pPr marR="0" lvl="6"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7pPr>
            <a:lvl8pPr marR="0" lvl="7"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8pPr>
            <a:lvl9pPr marR="0" lvl="8"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9pPr>
          </a:lstStyle>
          <a:p>
            <a:pPr algn="ctr"/>
            <a:r>
              <a:rPr lang="es-GT" dirty="0"/>
              <a:t>Tabaquismo</a:t>
            </a:r>
          </a:p>
        </p:txBody>
      </p:sp>
      <p:sp>
        <p:nvSpPr>
          <p:cNvPr id="15" name="Title 6">
            <a:extLst>
              <a:ext uri="{FF2B5EF4-FFF2-40B4-BE49-F238E27FC236}">
                <a16:creationId xmlns:a16="http://schemas.microsoft.com/office/drawing/2014/main" id="{05DACABC-086C-666A-D885-3EB68C420DEE}"/>
              </a:ext>
            </a:extLst>
          </p:cNvPr>
          <p:cNvSpPr txBox="1">
            <a:spLocks/>
          </p:cNvSpPr>
          <p:nvPr/>
        </p:nvSpPr>
        <p:spPr>
          <a:xfrm>
            <a:off x="5821081" y="4012208"/>
            <a:ext cx="2303315" cy="5928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2pPr>
            <a:lvl3pPr marR="0" lvl="2"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3pPr>
            <a:lvl4pPr marR="0" lvl="3"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4pPr>
            <a:lvl5pPr marR="0" lvl="4"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5pPr>
            <a:lvl6pPr marR="0" lvl="5"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6pPr>
            <a:lvl7pPr marR="0" lvl="6"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7pPr>
            <a:lvl8pPr marR="0" lvl="7"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8pPr>
            <a:lvl9pPr marR="0" lvl="8"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9pPr>
          </a:lstStyle>
          <a:p>
            <a:pPr algn="ctr"/>
            <a:r>
              <a:rPr lang="es-GT" dirty="0"/>
              <a:t>Alcoholismo</a:t>
            </a:r>
          </a:p>
        </p:txBody>
      </p:sp>
      <p:sp>
        <p:nvSpPr>
          <p:cNvPr id="16" name="Title 4">
            <a:extLst>
              <a:ext uri="{FF2B5EF4-FFF2-40B4-BE49-F238E27FC236}">
                <a16:creationId xmlns:a16="http://schemas.microsoft.com/office/drawing/2014/main" id="{2662CD24-64BA-775A-B861-DC9BCA15744A}"/>
              </a:ext>
            </a:extLst>
          </p:cNvPr>
          <p:cNvSpPr txBox="1">
            <a:spLocks/>
          </p:cNvSpPr>
          <p:nvPr/>
        </p:nvSpPr>
        <p:spPr>
          <a:xfrm>
            <a:off x="5821083" y="5710235"/>
            <a:ext cx="2303314" cy="592800"/>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2pPr>
            <a:lvl3pPr marR="0" lvl="2"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3pPr>
            <a:lvl4pPr marR="0" lvl="3"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4pPr>
            <a:lvl5pPr marR="0" lvl="4"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5pPr>
            <a:lvl6pPr marR="0" lvl="5"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6pPr>
            <a:lvl7pPr marR="0" lvl="6"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7pPr>
            <a:lvl8pPr marR="0" lvl="7"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8pPr>
            <a:lvl9pPr marR="0" lvl="8" algn="l" rtl="0">
              <a:lnSpc>
                <a:spcPct val="100000"/>
              </a:lnSpc>
              <a:spcBef>
                <a:spcPts val="0"/>
              </a:spcBef>
              <a:spcAft>
                <a:spcPts val="0"/>
              </a:spcAft>
              <a:buClr>
                <a:srgbClr val="000000"/>
              </a:buClr>
              <a:buSzPts val="1400"/>
              <a:buFont typeface="Permanent Marker"/>
              <a:buNone/>
              <a:defRPr sz="1400" b="0" i="0" u="none" strike="noStrike" cap="none">
                <a:solidFill>
                  <a:schemeClr val="dk1"/>
                </a:solidFill>
                <a:latin typeface="Permanent Marker"/>
                <a:ea typeface="Permanent Marker"/>
                <a:cs typeface="Permanent Marker"/>
                <a:sym typeface="Permanent Marker"/>
              </a:defRPr>
            </a:lvl9pPr>
          </a:lstStyle>
          <a:p>
            <a:r>
              <a:rPr lang="es-GT" dirty="0"/>
              <a:t>Tabaquismo</a:t>
            </a:r>
          </a:p>
        </p:txBody>
      </p:sp>
    </p:spTree>
    <p:extLst>
      <p:ext uri="{BB962C8B-B14F-4D97-AF65-F5344CB8AC3E}">
        <p14:creationId xmlns:p14="http://schemas.microsoft.com/office/powerpoint/2010/main" val="680087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8BB6-A621-FBEB-B5B6-3AEF1FD367AE}"/>
              </a:ext>
            </a:extLst>
          </p:cNvPr>
          <p:cNvSpPr>
            <a:spLocks noGrp="1"/>
          </p:cNvSpPr>
          <p:nvPr>
            <p:ph type="ctrTitle"/>
          </p:nvPr>
        </p:nvSpPr>
        <p:spPr>
          <a:xfrm>
            <a:off x="5413972" y="81481"/>
            <a:ext cx="3322623" cy="661275"/>
          </a:xfrm>
        </p:spPr>
        <p:style>
          <a:lnRef idx="3">
            <a:schemeClr val="lt1"/>
          </a:lnRef>
          <a:fillRef idx="1">
            <a:schemeClr val="accent3"/>
          </a:fillRef>
          <a:effectRef idx="1">
            <a:schemeClr val="accent3"/>
          </a:effectRef>
          <a:fontRef idx="minor">
            <a:schemeClr val="lt1"/>
          </a:fontRef>
        </p:style>
        <p:txBody>
          <a:bodyPr/>
          <a:lstStyle/>
          <a:p>
            <a:r>
              <a:rPr lang="es-GT" sz="1800" dirty="0"/>
              <a:t>IMPORTANCIA PARA EL DESARROLLO LOCAL</a:t>
            </a:r>
          </a:p>
        </p:txBody>
      </p:sp>
      <p:sp>
        <p:nvSpPr>
          <p:cNvPr id="3" name="Title 1">
            <a:extLst>
              <a:ext uri="{FF2B5EF4-FFF2-40B4-BE49-F238E27FC236}">
                <a16:creationId xmlns:a16="http://schemas.microsoft.com/office/drawing/2014/main" id="{B01EC6FC-C719-646B-2464-B355D8E70E7E}"/>
              </a:ext>
            </a:extLst>
          </p:cNvPr>
          <p:cNvSpPr txBox="1">
            <a:spLocks/>
          </p:cNvSpPr>
          <p:nvPr/>
        </p:nvSpPr>
        <p:spPr>
          <a:xfrm>
            <a:off x="280657" y="81481"/>
            <a:ext cx="3322623" cy="661275"/>
          </a:xfrm>
          <a:prstGeom prst="rect">
            <a:avLst/>
          </a:prstGeom>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Permanent Marker"/>
              <a:buNone/>
              <a:defRPr sz="2400" b="0" i="0" u="none" strike="noStrike" cap="none">
                <a:solidFill>
                  <a:schemeClr val="dk1"/>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3000"/>
              <a:buFont typeface="Permanent Marker"/>
              <a:buNone/>
              <a:defRPr sz="3000" b="0" i="0" u="none" strike="noStrike" cap="none">
                <a:solidFill>
                  <a:schemeClr val="dk1"/>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3000"/>
              <a:buFont typeface="Permanent Marker"/>
              <a:buNone/>
              <a:defRPr sz="3000" b="0" i="0" u="none" strike="noStrike" cap="none">
                <a:solidFill>
                  <a:schemeClr val="dk1"/>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3000"/>
              <a:buFont typeface="Permanent Marker"/>
              <a:buNone/>
              <a:defRPr sz="3000" b="0" i="0" u="none" strike="noStrike" cap="none">
                <a:solidFill>
                  <a:schemeClr val="dk1"/>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3000"/>
              <a:buFont typeface="Permanent Marker"/>
              <a:buNone/>
              <a:defRPr sz="3000" b="0" i="0" u="none" strike="noStrike" cap="none">
                <a:solidFill>
                  <a:schemeClr val="dk1"/>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3000"/>
              <a:buFont typeface="Permanent Marker"/>
              <a:buNone/>
              <a:defRPr sz="3000" b="0" i="0" u="none" strike="noStrike" cap="none">
                <a:solidFill>
                  <a:schemeClr val="dk1"/>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3000"/>
              <a:buFont typeface="Permanent Marker"/>
              <a:buNone/>
              <a:defRPr sz="3000" b="0" i="0" u="none" strike="noStrike" cap="none">
                <a:solidFill>
                  <a:schemeClr val="dk1"/>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3000"/>
              <a:buFont typeface="Permanent Marker"/>
              <a:buNone/>
              <a:defRPr sz="3000" b="0" i="0" u="none" strike="noStrike" cap="none">
                <a:solidFill>
                  <a:schemeClr val="dk1"/>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3000"/>
              <a:buFont typeface="Permanent Marker"/>
              <a:buNone/>
              <a:defRPr sz="3000" b="0" i="0" u="none" strike="noStrike" cap="none">
                <a:solidFill>
                  <a:schemeClr val="dk1"/>
                </a:solidFill>
                <a:latin typeface="Permanent Marker"/>
                <a:ea typeface="Permanent Marker"/>
                <a:cs typeface="Permanent Marker"/>
                <a:sym typeface="Permanent Marker"/>
              </a:defRPr>
            </a:lvl9pPr>
          </a:lstStyle>
          <a:p>
            <a:r>
              <a:rPr lang="es-GT" sz="1800" dirty="0">
                <a:solidFill>
                  <a:schemeClr val="bg1"/>
                </a:solidFill>
              </a:rPr>
              <a:t>IMPORTANCIA PARA EL DESARROLLO profesional </a:t>
            </a:r>
          </a:p>
        </p:txBody>
      </p:sp>
      <p:sp>
        <p:nvSpPr>
          <p:cNvPr id="5" name="Title 1">
            <a:extLst>
              <a:ext uri="{FF2B5EF4-FFF2-40B4-BE49-F238E27FC236}">
                <a16:creationId xmlns:a16="http://schemas.microsoft.com/office/drawing/2014/main" id="{0E3A64E2-2D7F-98AD-73C8-2D0E2B442501}"/>
              </a:ext>
            </a:extLst>
          </p:cNvPr>
          <p:cNvSpPr txBox="1">
            <a:spLocks/>
          </p:cNvSpPr>
          <p:nvPr/>
        </p:nvSpPr>
        <p:spPr>
          <a:xfrm>
            <a:off x="5432076" y="2782067"/>
            <a:ext cx="3322623" cy="705410"/>
          </a:xfrm>
          <a:prstGeom prst="rect">
            <a:avLst/>
          </a:prstGeom>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Permanent Marker"/>
              <a:buNone/>
              <a:defRPr sz="2400" b="0" i="0" u="none" strike="noStrike" cap="none">
                <a:solidFill>
                  <a:schemeClr val="dk1"/>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3000"/>
              <a:buFont typeface="Permanent Marker"/>
              <a:buNone/>
              <a:defRPr sz="3000" b="0" i="0" u="none" strike="noStrike" cap="none">
                <a:solidFill>
                  <a:schemeClr val="dk1"/>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3000"/>
              <a:buFont typeface="Permanent Marker"/>
              <a:buNone/>
              <a:defRPr sz="3000" b="0" i="0" u="none" strike="noStrike" cap="none">
                <a:solidFill>
                  <a:schemeClr val="dk1"/>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3000"/>
              <a:buFont typeface="Permanent Marker"/>
              <a:buNone/>
              <a:defRPr sz="3000" b="0" i="0" u="none" strike="noStrike" cap="none">
                <a:solidFill>
                  <a:schemeClr val="dk1"/>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3000"/>
              <a:buFont typeface="Permanent Marker"/>
              <a:buNone/>
              <a:defRPr sz="3000" b="0" i="0" u="none" strike="noStrike" cap="none">
                <a:solidFill>
                  <a:schemeClr val="dk1"/>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3000"/>
              <a:buFont typeface="Permanent Marker"/>
              <a:buNone/>
              <a:defRPr sz="3000" b="0" i="0" u="none" strike="noStrike" cap="none">
                <a:solidFill>
                  <a:schemeClr val="dk1"/>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3000"/>
              <a:buFont typeface="Permanent Marker"/>
              <a:buNone/>
              <a:defRPr sz="3000" b="0" i="0" u="none" strike="noStrike" cap="none">
                <a:solidFill>
                  <a:schemeClr val="dk1"/>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3000"/>
              <a:buFont typeface="Permanent Marker"/>
              <a:buNone/>
              <a:defRPr sz="3000" b="0" i="0" u="none" strike="noStrike" cap="none">
                <a:solidFill>
                  <a:schemeClr val="dk1"/>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3000"/>
              <a:buFont typeface="Permanent Marker"/>
              <a:buNone/>
              <a:defRPr sz="3000" b="0" i="0" u="none" strike="noStrike" cap="none">
                <a:solidFill>
                  <a:schemeClr val="dk1"/>
                </a:solidFill>
                <a:latin typeface="Permanent Marker"/>
                <a:ea typeface="Permanent Marker"/>
                <a:cs typeface="Permanent Marker"/>
                <a:sym typeface="Permanent Marker"/>
              </a:defRPr>
            </a:lvl9pPr>
          </a:lstStyle>
          <a:p>
            <a:r>
              <a:rPr lang="es-GT" sz="1800" dirty="0">
                <a:solidFill>
                  <a:schemeClr val="bg1"/>
                </a:solidFill>
              </a:rPr>
              <a:t>Acciones para SUPERAR LA PROBLEMATICA </a:t>
            </a:r>
          </a:p>
        </p:txBody>
      </p:sp>
      <p:sp>
        <p:nvSpPr>
          <p:cNvPr id="6" name="Title 1">
            <a:extLst>
              <a:ext uri="{FF2B5EF4-FFF2-40B4-BE49-F238E27FC236}">
                <a16:creationId xmlns:a16="http://schemas.microsoft.com/office/drawing/2014/main" id="{E1F76684-895E-5E61-C8EA-0C43B4D1A578}"/>
              </a:ext>
            </a:extLst>
          </p:cNvPr>
          <p:cNvSpPr txBox="1">
            <a:spLocks/>
          </p:cNvSpPr>
          <p:nvPr/>
        </p:nvSpPr>
        <p:spPr>
          <a:xfrm>
            <a:off x="280657" y="2826202"/>
            <a:ext cx="3322623" cy="661275"/>
          </a:xfrm>
          <a:prstGeom prst="rect">
            <a:avLst/>
          </a:prstGeom>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Permanent Marker"/>
              <a:buNone/>
              <a:defRPr sz="2400" b="0" i="0" u="none" strike="noStrike" cap="none">
                <a:solidFill>
                  <a:schemeClr val="lt1"/>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3000"/>
              <a:buFont typeface="Permanent Marker"/>
              <a:buNone/>
              <a:defRPr sz="3000" b="0" i="0" u="none" strike="noStrike" cap="none">
                <a:solidFill>
                  <a:schemeClr val="lt1"/>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3000"/>
              <a:buFont typeface="Permanent Marker"/>
              <a:buNone/>
              <a:defRPr sz="3000" b="0" i="0" u="none" strike="noStrike" cap="none">
                <a:solidFill>
                  <a:schemeClr val="lt1"/>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3000"/>
              <a:buFont typeface="Permanent Marker"/>
              <a:buNone/>
              <a:defRPr sz="3000" b="0" i="0" u="none" strike="noStrike" cap="none">
                <a:solidFill>
                  <a:schemeClr val="lt1"/>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3000"/>
              <a:buFont typeface="Permanent Marker"/>
              <a:buNone/>
              <a:defRPr sz="3000" b="0" i="0" u="none" strike="noStrike" cap="none">
                <a:solidFill>
                  <a:schemeClr val="lt1"/>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3000"/>
              <a:buFont typeface="Permanent Marker"/>
              <a:buNone/>
              <a:defRPr sz="3000" b="0" i="0" u="none" strike="noStrike" cap="none">
                <a:solidFill>
                  <a:schemeClr val="lt1"/>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3000"/>
              <a:buFont typeface="Permanent Marker"/>
              <a:buNone/>
              <a:defRPr sz="3000" b="0" i="0" u="none" strike="noStrike" cap="none">
                <a:solidFill>
                  <a:schemeClr val="lt1"/>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3000"/>
              <a:buFont typeface="Permanent Marker"/>
              <a:buNone/>
              <a:defRPr sz="3000" b="0" i="0" u="none" strike="noStrike" cap="none">
                <a:solidFill>
                  <a:schemeClr val="lt1"/>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3000"/>
              <a:buFont typeface="Permanent Marker"/>
              <a:buNone/>
              <a:defRPr sz="3000" b="0" i="0" u="none" strike="noStrike" cap="none">
                <a:solidFill>
                  <a:schemeClr val="lt1"/>
                </a:solidFill>
                <a:latin typeface="Permanent Marker"/>
                <a:ea typeface="Permanent Marker"/>
                <a:cs typeface="Permanent Marker"/>
                <a:sym typeface="Permanent Marker"/>
              </a:defRPr>
            </a:lvl9pPr>
          </a:lstStyle>
          <a:p>
            <a:r>
              <a:rPr lang="es-GT" sz="1800" dirty="0"/>
              <a:t>Problemáticas  relacionadas al tema </a:t>
            </a:r>
          </a:p>
        </p:txBody>
      </p:sp>
      <p:sp>
        <p:nvSpPr>
          <p:cNvPr id="7" name="TextBox 6">
            <a:extLst>
              <a:ext uri="{FF2B5EF4-FFF2-40B4-BE49-F238E27FC236}">
                <a16:creationId xmlns:a16="http://schemas.microsoft.com/office/drawing/2014/main" id="{32208153-DD21-FB50-C17A-FD27D0E3ABD7}"/>
              </a:ext>
            </a:extLst>
          </p:cNvPr>
          <p:cNvSpPr txBox="1"/>
          <p:nvPr/>
        </p:nvSpPr>
        <p:spPr>
          <a:xfrm>
            <a:off x="389298" y="836612"/>
            <a:ext cx="3105339"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GT" sz="1200" dirty="0"/>
              <a:t>Este tema genera mucha importancia en  nuestra profesión porque debemos tomar medidas para que estos malos hábitos cambien y que las personas del municipio generen interés por ejecutar un estilo de vida saludable. </a:t>
            </a:r>
          </a:p>
        </p:txBody>
      </p:sp>
      <p:sp>
        <p:nvSpPr>
          <p:cNvPr id="8" name="TextBox 7">
            <a:extLst>
              <a:ext uri="{FF2B5EF4-FFF2-40B4-BE49-F238E27FC236}">
                <a16:creationId xmlns:a16="http://schemas.microsoft.com/office/drawing/2014/main" id="{9DAD9039-14AC-F27D-BDA5-CC409406D08B}"/>
              </a:ext>
            </a:extLst>
          </p:cNvPr>
          <p:cNvSpPr txBox="1"/>
          <p:nvPr/>
        </p:nvSpPr>
        <p:spPr>
          <a:xfrm>
            <a:off x="5227809" y="3603531"/>
            <a:ext cx="3731158"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GT" sz="1200" dirty="0"/>
              <a:t>Una buena estrategia sería organizar jornadas saludables en la comunidad con el fin de impartir charlas sobre un cuidado saludable, actividad física, alimentación saludable y prevención de enfermedades</a:t>
            </a:r>
          </a:p>
        </p:txBody>
      </p:sp>
      <p:sp>
        <p:nvSpPr>
          <p:cNvPr id="9" name="TextBox 8">
            <a:extLst>
              <a:ext uri="{FF2B5EF4-FFF2-40B4-BE49-F238E27FC236}">
                <a16:creationId xmlns:a16="http://schemas.microsoft.com/office/drawing/2014/main" id="{CA824521-F1A4-F045-11EA-2FA047A398E3}"/>
              </a:ext>
            </a:extLst>
          </p:cNvPr>
          <p:cNvSpPr txBox="1"/>
          <p:nvPr/>
        </p:nvSpPr>
        <p:spPr>
          <a:xfrm>
            <a:off x="389298" y="3612555"/>
            <a:ext cx="3105339"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s-GT" sz="1200" dirty="0"/>
              <a:t>Unas de las problemáticas es el poco interés que la comunidad le vendrá a llevar una práctica de estilo de vida saludable llevando como consecuencia a las enfermedades crónicas no transmisibles</a:t>
            </a:r>
          </a:p>
        </p:txBody>
      </p:sp>
      <p:sp>
        <p:nvSpPr>
          <p:cNvPr id="12" name="TextBox 11">
            <a:extLst>
              <a:ext uri="{FF2B5EF4-FFF2-40B4-BE49-F238E27FC236}">
                <a16:creationId xmlns:a16="http://schemas.microsoft.com/office/drawing/2014/main" id="{4A3F7D33-AEA1-0147-4152-D4E1FC319985}"/>
              </a:ext>
            </a:extLst>
          </p:cNvPr>
          <p:cNvSpPr txBox="1"/>
          <p:nvPr/>
        </p:nvSpPr>
        <p:spPr>
          <a:xfrm>
            <a:off x="5165897" y="831035"/>
            <a:ext cx="3854985"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s-GT" sz="1200" dirty="0"/>
              <a:t>Es importante que las instituciones del municipio encuentren soluciones para cambiar los estilos de vidas de sus habitantes para así poder explotar todas aquellas capacidades productivas que tienen sus pobladores y poder generar más economía y empleos en el municipio que serán de beneficio para todos.</a:t>
            </a:r>
          </a:p>
        </p:txBody>
      </p:sp>
      <p:pic>
        <p:nvPicPr>
          <p:cNvPr id="13" name="Picture 12">
            <a:extLst>
              <a:ext uri="{FF2B5EF4-FFF2-40B4-BE49-F238E27FC236}">
                <a16:creationId xmlns:a16="http://schemas.microsoft.com/office/drawing/2014/main" id="{AAB4C1C9-0EE9-395C-EE4E-4E54CCA671CD}"/>
              </a:ext>
            </a:extLst>
          </p:cNvPr>
          <p:cNvPicPr>
            <a:picLocks noChangeAspect="1"/>
          </p:cNvPicPr>
          <p:nvPr/>
        </p:nvPicPr>
        <p:blipFill>
          <a:blip r:embed="rId2"/>
          <a:stretch>
            <a:fillRect/>
          </a:stretch>
        </p:blipFill>
        <p:spPr>
          <a:xfrm>
            <a:off x="3578685" y="1750840"/>
            <a:ext cx="1587212" cy="1066607"/>
          </a:xfrm>
          <a:prstGeom prst="rect">
            <a:avLst/>
          </a:prstGeom>
        </p:spPr>
      </p:pic>
    </p:spTree>
    <p:extLst>
      <p:ext uri="{BB962C8B-B14F-4D97-AF65-F5344CB8AC3E}">
        <p14:creationId xmlns:p14="http://schemas.microsoft.com/office/powerpoint/2010/main" val="3120081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42FF0-E832-4871-F1DE-A095A7B40488}"/>
              </a:ext>
            </a:extLst>
          </p:cNvPr>
          <p:cNvSpPr>
            <a:spLocks noGrp="1"/>
          </p:cNvSpPr>
          <p:nvPr>
            <p:ph type="ctrTitle"/>
          </p:nvPr>
        </p:nvSpPr>
        <p:spPr>
          <a:xfrm>
            <a:off x="857800" y="787400"/>
            <a:ext cx="3599900" cy="1482854"/>
          </a:xfrm>
        </p:spPr>
        <p:style>
          <a:lnRef idx="2">
            <a:schemeClr val="accent2"/>
          </a:lnRef>
          <a:fillRef idx="1">
            <a:schemeClr val="lt1"/>
          </a:fillRef>
          <a:effectRef idx="0">
            <a:schemeClr val="accent2"/>
          </a:effectRef>
          <a:fontRef idx="minor">
            <a:schemeClr val="dk1"/>
          </a:fontRef>
        </p:style>
        <p:txBody>
          <a:bodyPr/>
          <a:lstStyle/>
          <a:p>
            <a:r>
              <a:rPr lang="es-GT" sz="2400" dirty="0"/>
              <a:t>Vinculación con plan de desarrollo nacional </a:t>
            </a:r>
          </a:p>
        </p:txBody>
      </p:sp>
      <p:sp>
        <p:nvSpPr>
          <p:cNvPr id="4" name="Title 1">
            <a:extLst>
              <a:ext uri="{FF2B5EF4-FFF2-40B4-BE49-F238E27FC236}">
                <a16:creationId xmlns:a16="http://schemas.microsoft.com/office/drawing/2014/main" id="{F1A2E6DB-CA7D-6CCF-5743-41E79C30EFA1}"/>
              </a:ext>
            </a:extLst>
          </p:cNvPr>
          <p:cNvSpPr txBox="1">
            <a:spLocks/>
          </p:cNvSpPr>
          <p:nvPr/>
        </p:nvSpPr>
        <p:spPr>
          <a:xfrm>
            <a:off x="857800" y="3035300"/>
            <a:ext cx="3857350" cy="1700148"/>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600"/>
              <a:buFont typeface="Permanent Marker"/>
              <a:buNone/>
              <a:defRPr sz="36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9pPr>
          </a:lstStyle>
          <a:p>
            <a:r>
              <a:rPr lang="es-GT" sz="2400" dirty="0"/>
              <a:t>Vinculación con prioridades de desarrollo conforme los </a:t>
            </a:r>
            <a:r>
              <a:rPr lang="es-GT" sz="2400" dirty="0" err="1"/>
              <a:t>Ods</a:t>
            </a:r>
            <a:endParaRPr lang="es-GT" sz="2400" dirty="0"/>
          </a:p>
        </p:txBody>
      </p:sp>
      <p:pic>
        <p:nvPicPr>
          <p:cNvPr id="5" name="Picture 4">
            <a:extLst>
              <a:ext uri="{FF2B5EF4-FFF2-40B4-BE49-F238E27FC236}">
                <a16:creationId xmlns:a16="http://schemas.microsoft.com/office/drawing/2014/main" id="{F77243BD-53FC-AF72-C3D6-5484A029104F}"/>
              </a:ext>
            </a:extLst>
          </p:cNvPr>
          <p:cNvPicPr>
            <a:picLocks noChangeAspect="1"/>
          </p:cNvPicPr>
          <p:nvPr/>
        </p:nvPicPr>
        <p:blipFill>
          <a:blip r:embed="rId2"/>
          <a:stretch>
            <a:fillRect/>
          </a:stretch>
        </p:blipFill>
        <p:spPr>
          <a:xfrm>
            <a:off x="4826000" y="-115346"/>
            <a:ext cx="2933700" cy="2933700"/>
          </a:xfrm>
          <a:prstGeom prst="rect">
            <a:avLst/>
          </a:prstGeom>
        </p:spPr>
      </p:pic>
      <p:pic>
        <p:nvPicPr>
          <p:cNvPr id="6" name="Picture 5">
            <a:extLst>
              <a:ext uri="{FF2B5EF4-FFF2-40B4-BE49-F238E27FC236}">
                <a16:creationId xmlns:a16="http://schemas.microsoft.com/office/drawing/2014/main" id="{5AA3BAA7-411B-68A1-4630-DAA2059EE503}"/>
              </a:ext>
            </a:extLst>
          </p:cNvPr>
          <p:cNvPicPr>
            <a:picLocks noChangeAspect="1"/>
          </p:cNvPicPr>
          <p:nvPr/>
        </p:nvPicPr>
        <p:blipFill rotWithShape="1">
          <a:blip r:embed="rId3"/>
          <a:srcRect l="26805" t="6469" r="27084" b="5945"/>
          <a:stretch/>
        </p:blipFill>
        <p:spPr>
          <a:xfrm>
            <a:off x="5181600" y="2608658"/>
            <a:ext cx="2345481" cy="2366676"/>
          </a:xfrm>
          <a:prstGeom prst="rect">
            <a:avLst/>
          </a:prstGeom>
        </p:spPr>
      </p:pic>
    </p:spTree>
    <p:extLst>
      <p:ext uri="{BB962C8B-B14F-4D97-AF65-F5344CB8AC3E}">
        <p14:creationId xmlns:p14="http://schemas.microsoft.com/office/powerpoint/2010/main" val="404726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41"/>
          <p:cNvSpPr/>
          <p:nvPr/>
        </p:nvSpPr>
        <p:spPr>
          <a:xfrm>
            <a:off x="2511065" y="1042364"/>
            <a:ext cx="4259818" cy="1201574"/>
          </a:xfrm>
          <a:custGeom>
            <a:avLst/>
            <a:gdLst/>
            <a:ahLst/>
            <a:cxnLst/>
            <a:rect l="l" t="t" r="r" b="b"/>
            <a:pathLst>
              <a:path w="52127" h="13160" extrusionOk="0">
                <a:moveTo>
                  <a:pt x="41797" y="0"/>
                </a:moveTo>
                <a:cubicBezTo>
                  <a:pt x="41733" y="0"/>
                  <a:pt x="41673" y="3"/>
                  <a:pt x="41623" y="11"/>
                </a:cubicBezTo>
                <a:cubicBezTo>
                  <a:pt x="41525" y="26"/>
                  <a:pt x="41427" y="30"/>
                  <a:pt x="41330" y="30"/>
                </a:cubicBezTo>
                <a:cubicBezTo>
                  <a:pt x="41198" y="30"/>
                  <a:pt x="41068" y="23"/>
                  <a:pt x="40937" y="23"/>
                </a:cubicBezTo>
                <a:cubicBezTo>
                  <a:pt x="40867" y="23"/>
                  <a:pt x="40798" y="25"/>
                  <a:pt x="40729" y="32"/>
                </a:cubicBezTo>
                <a:cubicBezTo>
                  <a:pt x="40603" y="44"/>
                  <a:pt x="40477" y="48"/>
                  <a:pt x="40351" y="48"/>
                </a:cubicBezTo>
                <a:cubicBezTo>
                  <a:pt x="40084" y="48"/>
                  <a:pt x="39817" y="30"/>
                  <a:pt x="39550" y="30"/>
                </a:cubicBezTo>
                <a:cubicBezTo>
                  <a:pt x="39365" y="30"/>
                  <a:pt x="39179" y="39"/>
                  <a:pt x="38993" y="69"/>
                </a:cubicBezTo>
                <a:cubicBezTo>
                  <a:pt x="38821" y="98"/>
                  <a:pt x="38647" y="103"/>
                  <a:pt x="38473" y="103"/>
                </a:cubicBezTo>
                <a:cubicBezTo>
                  <a:pt x="38377" y="103"/>
                  <a:pt x="38281" y="101"/>
                  <a:pt x="38184" y="101"/>
                </a:cubicBezTo>
                <a:cubicBezTo>
                  <a:pt x="37918" y="101"/>
                  <a:pt x="37652" y="113"/>
                  <a:pt x="37390" y="201"/>
                </a:cubicBezTo>
                <a:cubicBezTo>
                  <a:pt x="37360" y="211"/>
                  <a:pt x="37331" y="215"/>
                  <a:pt x="37301" y="215"/>
                </a:cubicBezTo>
                <a:cubicBezTo>
                  <a:pt x="37194" y="215"/>
                  <a:pt x="37089" y="162"/>
                  <a:pt x="36992" y="162"/>
                </a:cubicBezTo>
                <a:cubicBezTo>
                  <a:pt x="36968" y="162"/>
                  <a:pt x="36944" y="165"/>
                  <a:pt x="36921" y="173"/>
                </a:cubicBezTo>
                <a:cubicBezTo>
                  <a:pt x="36796" y="218"/>
                  <a:pt x="36660" y="258"/>
                  <a:pt x="36539" y="258"/>
                </a:cubicBezTo>
                <a:cubicBezTo>
                  <a:pt x="36493" y="258"/>
                  <a:pt x="36449" y="253"/>
                  <a:pt x="36409" y="239"/>
                </a:cubicBezTo>
                <a:cubicBezTo>
                  <a:pt x="36262" y="191"/>
                  <a:pt x="36117" y="175"/>
                  <a:pt x="35971" y="175"/>
                </a:cubicBezTo>
                <a:cubicBezTo>
                  <a:pt x="35659" y="175"/>
                  <a:pt x="35350" y="250"/>
                  <a:pt x="35039" y="250"/>
                </a:cubicBezTo>
                <a:cubicBezTo>
                  <a:pt x="34979" y="250"/>
                  <a:pt x="34919" y="247"/>
                  <a:pt x="34859" y="240"/>
                </a:cubicBezTo>
                <a:cubicBezTo>
                  <a:pt x="34741" y="227"/>
                  <a:pt x="34621" y="223"/>
                  <a:pt x="34502" y="223"/>
                </a:cubicBezTo>
                <a:cubicBezTo>
                  <a:pt x="34240" y="223"/>
                  <a:pt x="33976" y="245"/>
                  <a:pt x="33714" y="245"/>
                </a:cubicBezTo>
                <a:cubicBezTo>
                  <a:pt x="33711" y="245"/>
                  <a:pt x="33709" y="245"/>
                  <a:pt x="33706" y="245"/>
                </a:cubicBezTo>
                <a:cubicBezTo>
                  <a:pt x="33412" y="245"/>
                  <a:pt x="33118" y="196"/>
                  <a:pt x="32824" y="196"/>
                </a:cubicBezTo>
                <a:cubicBezTo>
                  <a:pt x="32722" y="196"/>
                  <a:pt x="32621" y="201"/>
                  <a:pt x="32520" y="217"/>
                </a:cubicBezTo>
                <a:cubicBezTo>
                  <a:pt x="32391" y="238"/>
                  <a:pt x="32252" y="260"/>
                  <a:pt x="32124" y="260"/>
                </a:cubicBezTo>
                <a:cubicBezTo>
                  <a:pt x="32073" y="260"/>
                  <a:pt x="32024" y="256"/>
                  <a:pt x="31977" y="248"/>
                </a:cubicBezTo>
                <a:cubicBezTo>
                  <a:pt x="31895" y="233"/>
                  <a:pt x="31813" y="229"/>
                  <a:pt x="31731" y="229"/>
                </a:cubicBezTo>
                <a:cubicBezTo>
                  <a:pt x="31582" y="229"/>
                  <a:pt x="31433" y="244"/>
                  <a:pt x="31285" y="244"/>
                </a:cubicBezTo>
                <a:cubicBezTo>
                  <a:pt x="31173" y="244"/>
                  <a:pt x="31061" y="235"/>
                  <a:pt x="30949" y="204"/>
                </a:cubicBezTo>
                <a:cubicBezTo>
                  <a:pt x="30839" y="173"/>
                  <a:pt x="30729" y="162"/>
                  <a:pt x="30618" y="162"/>
                </a:cubicBezTo>
                <a:cubicBezTo>
                  <a:pt x="30376" y="162"/>
                  <a:pt x="30133" y="213"/>
                  <a:pt x="29890" y="213"/>
                </a:cubicBezTo>
                <a:cubicBezTo>
                  <a:pt x="29837" y="213"/>
                  <a:pt x="29784" y="211"/>
                  <a:pt x="29731" y="205"/>
                </a:cubicBezTo>
                <a:cubicBezTo>
                  <a:pt x="29524" y="181"/>
                  <a:pt x="29297" y="122"/>
                  <a:pt x="29108" y="122"/>
                </a:cubicBezTo>
                <a:cubicBezTo>
                  <a:pt x="29082" y="122"/>
                  <a:pt x="29057" y="123"/>
                  <a:pt x="29033" y="126"/>
                </a:cubicBezTo>
                <a:cubicBezTo>
                  <a:pt x="28898" y="140"/>
                  <a:pt x="28763" y="145"/>
                  <a:pt x="28629" y="145"/>
                </a:cubicBezTo>
                <a:cubicBezTo>
                  <a:pt x="28307" y="145"/>
                  <a:pt x="27987" y="116"/>
                  <a:pt x="27667" y="116"/>
                </a:cubicBezTo>
                <a:cubicBezTo>
                  <a:pt x="27605" y="116"/>
                  <a:pt x="27543" y="117"/>
                  <a:pt x="27481" y="120"/>
                </a:cubicBezTo>
                <a:cubicBezTo>
                  <a:pt x="27432" y="122"/>
                  <a:pt x="27383" y="123"/>
                  <a:pt x="27335" y="123"/>
                </a:cubicBezTo>
                <a:cubicBezTo>
                  <a:pt x="26924" y="123"/>
                  <a:pt x="26511" y="54"/>
                  <a:pt x="26101" y="54"/>
                </a:cubicBezTo>
                <a:cubicBezTo>
                  <a:pt x="26010" y="54"/>
                  <a:pt x="25919" y="58"/>
                  <a:pt x="25828" y="66"/>
                </a:cubicBezTo>
                <a:cubicBezTo>
                  <a:pt x="25148" y="128"/>
                  <a:pt x="24469" y="164"/>
                  <a:pt x="23789" y="167"/>
                </a:cubicBezTo>
                <a:cubicBezTo>
                  <a:pt x="23617" y="168"/>
                  <a:pt x="23444" y="172"/>
                  <a:pt x="23271" y="172"/>
                </a:cubicBezTo>
                <a:cubicBezTo>
                  <a:pt x="23056" y="172"/>
                  <a:pt x="22842" y="166"/>
                  <a:pt x="22629" y="140"/>
                </a:cubicBezTo>
                <a:cubicBezTo>
                  <a:pt x="22611" y="138"/>
                  <a:pt x="22593" y="137"/>
                  <a:pt x="22576" y="137"/>
                </a:cubicBezTo>
                <a:cubicBezTo>
                  <a:pt x="22393" y="137"/>
                  <a:pt x="22224" y="243"/>
                  <a:pt x="22052" y="243"/>
                </a:cubicBezTo>
                <a:cubicBezTo>
                  <a:pt x="22023" y="243"/>
                  <a:pt x="21994" y="240"/>
                  <a:pt x="21966" y="233"/>
                </a:cubicBezTo>
                <a:cubicBezTo>
                  <a:pt x="21774" y="189"/>
                  <a:pt x="21582" y="174"/>
                  <a:pt x="21391" y="174"/>
                </a:cubicBezTo>
                <a:cubicBezTo>
                  <a:pt x="21065" y="174"/>
                  <a:pt x="20740" y="217"/>
                  <a:pt x="20413" y="232"/>
                </a:cubicBezTo>
                <a:cubicBezTo>
                  <a:pt x="20302" y="237"/>
                  <a:pt x="20191" y="239"/>
                  <a:pt x="20080" y="239"/>
                </a:cubicBezTo>
                <a:cubicBezTo>
                  <a:pt x="19794" y="239"/>
                  <a:pt x="19509" y="227"/>
                  <a:pt x="19223" y="227"/>
                </a:cubicBezTo>
                <a:cubicBezTo>
                  <a:pt x="18976" y="227"/>
                  <a:pt x="18730" y="236"/>
                  <a:pt x="18483" y="267"/>
                </a:cubicBezTo>
                <a:cubicBezTo>
                  <a:pt x="18321" y="288"/>
                  <a:pt x="18159" y="294"/>
                  <a:pt x="17996" y="294"/>
                </a:cubicBezTo>
                <a:cubicBezTo>
                  <a:pt x="17762" y="294"/>
                  <a:pt x="17528" y="282"/>
                  <a:pt x="17294" y="282"/>
                </a:cubicBezTo>
                <a:cubicBezTo>
                  <a:pt x="17144" y="282"/>
                  <a:pt x="16993" y="287"/>
                  <a:pt x="16844" y="304"/>
                </a:cubicBezTo>
                <a:cubicBezTo>
                  <a:pt x="16024" y="399"/>
                  <a:pt x="15204" y="446"/>
                  <a:pt x="14385" y="537"/>
                </a:cubicBezTo>
                <a:cubicBezTo>
                  <a:pt x="13491" y="637"/>
                  <a:pt x="12595" y="650"/>
                  <a:pt x="11701" y="730"/>
                </a:cubicBezTo>
                <a:cubicBezTo>
                  <a:pt x="11506" y="748"/>
                  <a:pt x="11309" y="753"/>
                  <a:pt x="11113" y="753"/>
                </a:cubicBezTo>
                <a:cubicBezTo>
                  <a:pt x="10898" y="753"/>
                  <a:pt x="10682" y="747"/>
                  <a:pt x="10467" y="747"/>
                </a:cubicBezTo>
                <a:cubicBezTo>
                  <a:pt x="10293" y="747"/>
                  <a:pt x="10119" y="751"/>
                  <a:pt x="9946" y="764"/>
                </a:cubicBezTo>
                <a:cubicBezTo>
                  <a:pt x="9610" y="791"/>
                  <a:pt x="9274" y="798"/>
                  <a:pt x="8938" y="798"/>
                </a:cubicBezTo>
                <a:cubicBezTo>
                  <a:pt x="8555" y="798"/>
                  <a:pt x="8173" y="789"/>
                  <a:pt x="7791" y="789"/>
                </a:cubicBezTo>
                <a:cubicBezTo>
                  <a:pt x="7680" y="789"/>
                  <a:pt x="7569" y="789"/>
                  <a:pt x="7459" y="791"/>
                </a:cubicBezTo>
                <a:cubicBezTo>
                  <a:pt x="7452" y="791"/>
                  <a:pt x="7446" y="791"/>
                  <a:pt x="7440" y="791"/>
                </a:cubicBezTo>
                <a:cubicBezTo>
                  <a:pt x="7220" y="791"/>
                  <a:pt x="6999" y="709"/>
                  <a:pt x="6778" y="700"/>
                </a:cubicBezTo>
                <a:cubicBezTo>
                  <a:pt x="6153" y="678"/>
                  <a:pt x="5523" y="714"/>
                  <a:pt x="4899" y="652"/>
                </a:cubicBezTo>
                <a:cubicBezTo>
                  <a:pt x="4596" y="622"/>
                  <a:pt x="4293" y="617"/>
                  <a:pt x="3990" y="617"/>
                </a:cubicBezTo>
                <a:cubicBezTo>
                  <a:pt x="3844" y="617"/>
                  <a:pt x="3697" y="619"/>
                  <a:pt x="3550" y="619"/>
                </a:cubicBezTo>
                <a:cubicBezTo>
                  <a:pt x="3353" y="619"/>
                  <a:pt x="3156" y="617"/>
                  <a:pt x="2958" y="607"/>
                </a:cubicBezTo>
                <a:cubicBezTo>
                  <a:pt x="2803" y="599"/>
                  <a:pt x="2649" y="595"/>
                  <a:pt x="2494" y="595"/>
                </a:cubicBezTo>
                <a:cubicBezTo>
                  <a:pt x="1838" y="595"/>
                  <a:pt x="1183" y="661"/>
                  <a:pt x="530" y="761"/>
                </a:cubicBezTo>
                <a:cubicBezTo>
                  <a:pt x="333" y="791"/>
                  <a:pt x="107" y="899"/>
                  <a:pt x="47" y="1115"/>
                </a:cubicBezTo>
                <a:cubicBezTo>
                  <a:pt x="0" y="1282"/>
                  <a:pt x="87" y="1545"/>
                  <a:pt x="225" y="1721"/>
                </a:cubicBezTo>
                <a:cubicBezTo>
                  <a:pt x="380" y="1917"/>
                  <a:pt x="506" y="2149"/>
                  <a:pt x="649" y="2362"/>
                </a:cubicBezTo>
                <a:cubicBezTo>
                  <a:pt x="1014" y="2911"/>
                  <a:pt x="1347" y="3504"/>
                  <a:pt x="1755" y="3993"/>
                </a:cubicBezTo>
                <a:cubicBezTo>
                  <a:pt x="2224" y="4555"/>
                  <a:pt x="2712" y="5070"/>
                  <a:pt x="3122" y="5724"/>
                </a:cubicBezTo>
                <a:cubicBezTo>
                  <a:pt x="3494" y="6320"/>
                  <a:pt x="3374" y="7060"/>
                  <a:pt x="3027" y="7548"/>
                </a:cubicBezTo>
                <a:cubicBezTo>
                  <a:pt x="2646" y="8087"/>
                  <a:pt x="2333" y="8705"/>
                  <a:pt x="2051" y="9313"/>
                </a:cubicBezTo>
                <a:cubicBezTo>
                  <a:pt x="1765" y="9933"/>
                  <a:pt x="1415" y="10499"/>
                  <a:pt x="1147" y="11134"/>
                </a:cubicBezTo>
                <a:cubicBezTo>
                  <a:pt x="913" y="11688"/>
                  <a:pt x="605" y="12193"/>
                  <a:pt x="335" y="12724"/>
                </a:cubicBezTo>
                <a:cubicBezTo>
                  <a:pt x="274" y="12843"/>
                  <a:pt x="384" y="13160"/>
                  <a:pt x="461" y="13160"/>
                </a:cubicBezTo>
                <a:cubicBezTo>
                  <a:pt x="467" y="13160"/>
                  <a:pt x="473" y="13158"/>
                  <a:pt x="478" y="13154"/>
                </a:cubicBezTo>
                <a:cubicBezTo>
                  <a:pt x="639" y="13037"/>
                  <a:pt x="815" y="13110"/>
                  <a:pt x="988" y="13022"/>
                </a:cubicBezTo>
                <a:cubicBezTo>
                  <a:pt x="1225" y="12901"/>
                  <a:pt x="1511" y="12944"/>
                  <a:pt x="1776" y="12908"/>
                </a:cubicBezTo>
                <a:cubicBezTo>
                  <a:pt x="1778" y="12908"/>
                  <a:pt x="1780" y="12908"/>
                  <a:pt x="1782" y="12908"/>
                </a:cubicBezTo>
                <a:cubicBezTo>
                  <a:pt x="1842" y="12908"/>
                  <a:pt x="1800" y="13061"/>
                  <a:pt x="1851" y="13061"/>
                </a:cubicBezTo>
                <a:cubicBezTo>
                  <a:pt x="1862" y="13061"/>
                  <a:pt x="1877" y="13054"/>
                  <a:pt x="1898" y="13037"/>
                </a:cubicBezTo>
                <a:cubicBezTo>
                  <a:pt x="2040" y="12925"/>
                  <a:pt x="2191" y="12901"/>
                  <a:pt x="2345" y="12901"/>
                </a:cubicBezTo>
                <a:cubicBezTo>
                  <a:pt x="2467" y="12901"/>
                  <a:pt x="2591" y="12916"/>
                  <a:pt x="2713" y="12916"/>
                </a:cubicBezTo>
                <a:cubicBezTo>
                  <a:pt x="2847" y="12916"/>
                  <a:pt x="2979" y="12898"/>
                  <a:pt x="3106" y="12823"/>
                </a:cubicBezTo>
                <a:cubicBezTo>
                  <a:pt x="3114" y="12819"/>
                  <a:pt x="3125" y="12817"/>
                  <a:pt x="3140" y="12817"/>
                </a:cubicBezTo>
                <a:cubicBezTo>
                  <a:pt x="3154" y="12817"/>
                  <a:pt x="3172" y="12819"/>
                  <a:pt x="3192" y="12819"/>
                </a:cubicBezTo>
                <a:cubicBezTo>
                  <a:pt x="3248" y="12819"/>
                  <a:pt x="3317" y="12808"/>
                  <a:pt x="3361" y="12729"/>
                </a:cubicBezTo>
                <a:cubicBezTo>
                  <a:pt x="3362" y="12727"/>
                  <a:pt x="3365" y="12726"/>
                  <a:pt x="3369" y="12726"/>
                </a:cubicBezTo>
                <a:cubicBezTo>
                  <a:pt x="3376" y="12726"/>
                  <a:pt x="3385" y="12729"/>
                  <a:pt x="3389" y="12734"/>
                </a:cubicBezTo>
                <a:cubicBezTo>
                  <a:pt x="3439" y="12796"/>
                  <a:pt x="3489" y="12816"/>
                  <a:pt x="3538" y="12816"/>
                </a:cubicBezTo>
                <a:cubicBezTo>
                  <a:pt x="3622" y="12816"/>
                  <a:pt x="3704" y="12758"/>
                  <a:pt x="3779" y="12758"/>
                </a:cubicBezTo>
                <a:cubicBezTo>
                  <a:pt x="3781" y="12758"/>
                  <a:pt x="3782" y="12758"/>
                  <a:pt x="3784" y="12758"/>
                </a:cubicBezTo>
                <a:cubicBezTo>
                  <a:pt x="3845" y="12760"/>
                  <a:pt x="3907" y="12761"/>
                  <a:pt x="3969" y="12761"/>
                </a:cubicBezTo>
                <a:cubicBezTo>
                  <a:pt x="4233" y="12761"/>
                  <a:pt x="4497" y="12744"/>
                  <a:pt x="4758" y="12708"/>
                </a:cubicBezTo>
                <a:cubicBezTo>
                  <a:pt x="4816" y="12701"/>
                  <a:pt x="4911" y="12629"/>
                  <a:pt x="4997" y="12629"/>
                </a:cubicBezTo>
                <a:cubicBezTo>
                  <a:pt x="5062" y="12629"/>
                  <a:pt x="5120" y="12670"/>
                  <a:pt x="5153" y="12811"/>
                </a:cubicBezTo>
                <a:cubicBezTo>
                  <a:pt x="5194" y="12790"/>
                  <a:pt x="5237" y="12805"/>
                  <a:pt x="5286" y="12783"/>
                </a:cubicBezTo>
                <a:cubicBezTo>
                  <a:pt x="5423" y="12720"/>
                  <a:pt x="5551" y="12535"/>
                  <a:pt x="5700" y="12535"/>
                </a:cubicBezTo>
                <a:cubicBezTo>
                  <a:pt x="5763" y="12535"/>
                  <a:pt x="5830" y="12568"/>
                  <a:pt x="5904" y="12658"/>
                </a:cubicBezTo>
                <a:cubicBezTo>
                  <a:pt x="5907" y="12662"/>
                  <a:pt x="5915" y="12664"/>
                  <a:pt x="5924" y="12664"/>
                </a:cubicBezTo>
                <a:cubicBezTo>
                  <a:pt x="5954" y="12664"/>
                  <a:pt x="6004" y="12645"/>
                  <a:pt x="6015" y="12621"/>
                </a:cubicBezTo>
                <a:cubicBezTo>
                  <a:pt x="6066" y="12508"/>
                  <a:pt x="6128" y="12469"/>
                  <a:pt x="6189" y="12469"/>
                </a:cubicBezTo>
                <a:cubicBezTo>
                  <a:pt x="6275" y="12469"/>
                  <a:pt x="6359" y="12546"/>
                  <a:pt x="6406" y="12596"/>
                </a:cubicBezTo>
                <a:cubicBezTo>
                  <a:pt x="6449" y="12642"/>
                  <a:pt x="6493" y="12656"/>
                  <a:pt x="6539" y="12656"/>
                </a:cubicBezTo>
                <a:cubicBezTo>
                  <a:pt x="6616" y="12656"/>
                  <a:pt x="6695" y="12614"/>
                  <a:pt x="6768" y="12614"/>
                </a:cubicBezTo>
                <a:cubicBezTo>
                  <a:pt x="6817" y="12614"/>
                  <a:pt x="6863" y="12632"/>
                  <a:pt x="6904" y="12695"/>
                </a:cubicBezTo>
                <a:cubicBezTo>
                  <a:pt x="6907" y="12699"/>
                  <a:pt x="6911" y="12701"/>
                  <a:pt x="6915" y="12701"/>
                </a:cubicBezTo>
                <a:cubicBezTo>
                  <a:pt x="6930" y="12701"/>
                  <a:pt x="6945" y="12664"/>
                  <a:pt x="6935" y="12626"/>
                </a:cubicBezTo>
                <a:cubicBezTo>
                  <a:pt x="6901" y="12501"/>
                  <a:pt x="6925" y="12483"/>
                  <a:pt x="6971" y="12483"/>
                </a:cubicBezTo>
                <a:cubicBezTo>
                  <a:pt x="6989" y="12483"/>
                  <a:pt x="7010" y="12486"/>
                  <a:pt x="7031" y="12486"/>
                </a:cubicBezTo>
                <a:cubicBezTo>
                  <a:pt x="7042" y="12486"/>
                  <a:pt x="7053" y="12485"/>
                  <a:pt x="7064" y="12483"/>
                </a:cubicBezTo>
                <a:cubicBezTo>
                  <a:pt x="7075" y="12481"/>
                  <a:pt x="7086" y="12480"/>
                  <a:pt x="7097" y="12480"/>
                </a:cubicBezTo>
                <a:cubicBezTo>
                  <a:pt x="7229" y="12480"/>
                  <a:pt x="7329" y="12622"/>
                  <a:pt x="7452" y="12622"/>
                </a:cubicBezTo>
                <a:cubicBezTo>
                  <a:pt x="7472" y="12622"/>
                  <a:pt x="7492" y="12618"/>
                  <a:pt x="7512" y="12610"/>
                </a:cubicBezTo>
                <a:cubicBezTo>
                  <a:pt x="7831" y="12488"/>
                  <a:pt x="8158" y="12538"/>
                  <a:pt x="8481" y="12504"/>
                </a:cubicBezTo>
                <a:cubicBezTo>
                  <a:pt x="8486" y="12504"/>
                  <a:pt x="8490" y="12503"/>
                  <a:pt x="8495" y="12503"/>
                </a:cubicBezTo>
                <a:cubicBezTo>
                  <a:pt x="8603" y="12503"/>
                  <a:pt x="8709" y="12620"/>
                  <a:pt x="8788" y="12620"/>
                </a:cubicBezTo>
                <a:cubicBezTo>
                  <a:pt x="8803" y="12620"/>
                  <a:pt x="8816" y="12616"/>
                  <a:pt x="8829" y="12607"/>
                </a:cubicBezTo>
                <a:cubicBezTo>
                  <a:pt x="8935" y="12531"/>
                  <a:pt x="9041" y="12508"/>
                  <a:pt x="9149" y="12508"/>
                </a:cubicBezTo>
                <a:cubicBezTo>
                  <a:pt x="9301" y="12508"/>
                  <a:pt x="9454" y="12552"/>
                  <a:pt x="9609" y="12552"/>
                </a:cubicBezTo>
                <a:cubicBezTo>
                  <a:pt x="9692" y="12552"/>
                  <a:pt x="9776" y="12540"/>
                  <a:pt x="9860" y="12500"/>
                </a:cubicBezTo>
                <a:cubicBezTo>
                  <a:pt x="9945" y="12461"/>
                  <a:pt x="10032" y="12446"/>
                  <a:pt x="10120" y="12446"/>
                </a:cubicBezTo>
                <a:cubicBezTo>
                  <a:pt x="10354" y="12446"/>
                  <a:pt x="10598" y="12548"/>
                  <a:pt x="10848" y="12548"/>
                </a:cubicBezTo>
                <a:cubicBezTo>
                  <a:pt x="10909" y="12548"/>
                  <a:pt x="10972" y="12542"/>
                  <a:pt x="11034" y="12526"/>
                </a:cubicBezTo>
                <a:cubicBezTo>
                  <a:pt x="11116" y="12506"/>
                  <a:pt x="11199" y="12498"/>
                  <a:pt x="11283" y="12498"/>
                </a:cubicBezTo>
                <a:cubicBezTo>
                  <a:pt x="11488" y="12498"/>
                  <a:pt x="11699" y="12542"/>
                  <a:pt x="11909" y="12542"/>
                </a:cubicBezTo>
                <a:cubicBezTo>
                  <a:pt x="12000" y="12542"/>
                  <a:pt x="12091" y="12534"/>
                  <a:pt x="12181" y="12510"/>
                </a:cubicBezTo>
                <a:cubicBezTo>
                  <a:pt x="12325" y="12473"/>
                  <a:pt x="12468" y="12460"/>
                  <a:pt x="12612" y="12460"/>
                </a:cubicBezTo>
                <a:cubicBezTo>
                  <a:pt x="12966" y="12460"/>
                  <a:pt x="13320" y="12541"/>
                  <a:pt x="13678" y="12541"/>
                </a:cubicBezTo>
                <a:cubicBezTo>
                  <a:pt x="13822" y="12541"/>
                  <a:pt x="13967" y="12527"/>
                  <a:pt x="14112" y="12491"/>
                </a:cubicBezTo>
                <a:cubicBezTo>
                  <a:pt x="14232" y="12460"/>
                  <a:pt x="14352" y="12449"/>
                  <a:pt x="14473" y="12449"/>
                </a:cubicBezTo>
                <a:cubicBezTo>
                  <a:pt x="14794" y="12449"/>
                  <a:pt x="15119" y="12526"/>
                  <a:pt x="15449" y="12526"/>
                </a:cubicBezTo>
                <a:cubicBezTo>
                  <a:pt x="15537" y="12526"/>
                  <a:pt x="15627" y="12521"/>
                  <a:pt x="15717" y="12507"/>
                </a:cubicBezTo>
                <a:cubicBezTo>
                  <a:pt x="15862" y="12484"/>
                  <a:pt x="16011" y="12476"/>
                  <a:pt x="16163" y="12476"/>
                </a:cubicBezTo>
                <a:cubicBezTo>
                  <a:pt x="16471" y="12476"/>
                  <a:pt x="16787" y="12509"/>
                  <a:pt x="17097" y="12520"/>
                </a:cubicBezTo>
                <a:cubicBezTo>
                  <a:pt x="17191" y="12523"/>
                  <a:pt x="17271" y="12631"/>
                  <a:pt x="17366" y="12631"/>
                </a:cubicBezTo>
                <a:cubicBezTo>
                  <a:pt x="17393" y="12631"/>
                  <a:pt x="17421" y="12622"/>
                  <a:pt x="17451" y="12599"/>
                </a:cubicBezTo>
                <a:cubicBezTo>
                  <a:pt x="17608" y="12480"/>
                  <a:pt x="17769" y="12445"/>
                  <a:pt x="17932" y="12445"/>
                </a:cubicBezTo>
                <a:cubicBezTo>
                  <a:pt x="18165" y="12445"/>
                  <a:pt x="18402" y="12516"/>
                  <a:pt x="18637" y="12516"/>
                </a:cubicBezTo>
                <a:cubicBezTo>
                  <a:pt x="18702" y="12516"/>
                  <a:pt x="18766" y="12510"/>
                  <a:pt x="18831" y="12497"/>
                </a:cubicBezTo>
                <a:cubicBezTo>
                  <a:pt x="18968" y="12468"/>
                  <a:pt x="19134" y="12448"/>
                  <a:pt x="19304" y="12448"/>
                </a:cubicBezTo>
                <a:cubicBezTo>
                  <a:pt x="19406" y="12448"/>
                  <a:pt x="19508" y="12455"/>
                  <a:pt x="19607" y="12471"/>
                </a:cubicBezTo>
                <a:cubicBezTo>
                  <a:pt x="19744" y="12494"/>
                  <a:pt x="19882" y="12503"/>
                  <a:pt x="20021" y="12503"/>
                </a:cubicBezTo>
                <a:cubicBezTo>
                  <a:pt x="20257" y="12503"/>
                  <a:pt x="20495" y="12477"/>
                  <a:pt x="20732" y="12449"/>
                </a:cubicBezTo>
                <a:cubicBezTo>
                  <a:pt x="20750" y="12447"/>
                  <a:pt x="20769" y="12446"/>
                  <a:pt x="20788" y="12446"/>
                </a:cubicBezTo>
                <a:cubicBezTo>
                  <a:pt x="20964" y="12446"/>
                  <a:pt x="21176" y="12526"/>
                  <a:pt x="21316" y="12526"/>
                </a:cubicBezTo>
                <a:cubicBezTo>
                  <a:pt x="21355" y="12526"/>
                  <a:pt x="21389" y="12519"/>
                  <a:pt x="21415" y="12503"/>
                </a:cubicBezTo>
                <a:cubicBezTo>
                  <a:pt x="21477" y="12463"/>
                  <a:pt x="21541" y="12449"/>
                  <a:pt x="21607" y="12449"/>
                </a:cubicBezTo>
                <a:cubicBezTo>
                  <a:pt x="21760" y="12449"/>
                  <a:pt x="21918" y="12527"/>
                  <a:pt x="22063" y="12527"/>
                </a:cubicBezTo>
                <a:cubicBezTo>
                  <a:pt x="22176" y="12527"/>
                  <a:pt x="22282" y="12480"/>
                  <a:pt x="22372" y="12311"/>
                </a:cubicBezTo>
                <a:cubicBezTo>
                  <a:pt x="22386" y="12328"/>
                  <a:pt x="22397" y="12353"/>
                  <a:pt x="22413" y="12362"/>
                </a:cubicBezTo>
                <a:cubicBezTo>
                  <a:pt x="22532" y="12431"/>
                  <a:pt x="22664" y="12461"/>
                  <a:pt x="22789" y="12461"/>
                </a:cubicBezTo>
                <a:cubicBezTo>
                  <a:pt x="22875" y="12461"/>
                  <a:pt x="22958" y="12447"/>
                  <a:pt x="23032" y="12420"/>
                </a:cubicBezTo>
                <a:cubicBezTo>
                  <a:pt x="23129" y="12384"/>
                  <a:pt x="23218" y="12368"/>
                  <a:pt x="23305" y="12368"/>
                </a:cubicBezTo>
                <a:cubicBezTo>
                  <a:pt x="23419" y="12368"/>
                  <a:pt x="23528" y="12396"/>
                  <a:pt x="23644" y="12443"/>
                </a:cubicBezTo>
                <a:cubicBezTo>
                  <a:pt x="23695" y="12464"/>
                  <a:pt x="23735" y="12525"/>
                  <a:pt x="23794" y="12525"/>
                </a:cubicBezTo>
                <a:cubicBezTo>
                  <a:pt x="23815" y="12525"/>
                  <a:pt x="23837" y="12518"/>
                  <a:pt x="23863" y="12499"/>
                </a:cubicBezTo>
                <a:cubicBezTo>
                  <a:pt x="24005" y="12400"/>
                  <a:pt x="24155" y="12371"/>
                  <a:pt x="24306" y="12371"/>
                </a:cubicBezTo>
                <a:cubicBezTo>
                  <a:pt x="24509" y="12371"/>
                  <a:pt x="24714" y="12423"/>
                  <a:pt x="24906" y="12426"/>
                </a:cubicBezTo>
                <a:cubicBezTo>
                  <a:pt x="25329" y="12432"/>
                  <a:pt x="25762" y="12510"/>
                  <a:pt x="26188" y="12510"/>
                </a:cubicBezTo>
                <a:cubicBezTo>
                  <a:pt x="26259" y="12510"/>
                  <a:pt x="26330" y="12508"/>
                  <a:pt x="26401" y="12503"/>
                </a:cubicBezTo>
                <a:cubicBezTo>
                  <a:pt x="26428" y="12501"/>
                  <a:pt x="26454" y="12500"/>
                  <a:pt x="26481" y="12500"/>
                </a:cubicBezTo>
                <a:cubicBezTo>
                  <a:pt x="26684" y="12500"/>
                  <a:pt x="26882" y="12551"/>
                  <a:pt x="27089" y="12551"/>
                </a:cubicBezTo>
                <a:cubicBezTo>
                  <a:pt x="27144" y="12551"/>
                  <a:pt x="27199" y="12547"/>
                  <a:pt x="27255" y="12538"/>
                </a:cubicBezTo>
                <a:cubicBezTo>
                  <a:pt x="27411" y="12514"/>
                  <a:pt x="27570" y="12507"/>
                  <a:pt x="27730" y="12507"/>
                </a:cubicBezTo>
                <a:cubicBezTo>
                  <a:pt x="27965" y="12507"/>
                  <a:pt x="28204" y="12522"/>
                  <a:pt x="28443" y="12522"/>
                </a:cubicBezTo>
                <a:cubicBezTo>
                  <a:pt x="28539" y="12522"/>
                  <a:pt x="28635" y="12520"/>
                  <a:pt x="28730" y="12513"/>
                </a:cubicBezTo>
                <a:cubicBezTo>
                  <a:pt x="28736" y="12512"/>
                  <a:pt x="28742" y="12512"/>
                  <a:pt x="28747" y="12512"/>
                </a:cubicBezTo>
                <a:cubicBezTo>
                  <a:pt x="28835" y="12512"/>
                  <a:pt x="28930" y="12555"/>
                  <a:pt x="29013" y="12555"/>
                </a:cubicBezTo>
                <a:cubicBezTo>
                  <a:pt x="29039" y="12555"/>
                  <a:pt x="29064" y="12551"/>
                  <a:pt x="29088" y="12540"/>
                </a:cubicBezTo>
                <a:cubicBezTo>
                  <a:pt x="29177" y="12497"/>
                  <a:pt x="29260" y="12475"/>
                  <a:pt x="29339" y="12475"/>
                </a:cubicBezTo>
                <a:cubicBezTo>
                  <a:pt x="29485" y="12475"/>
                  <a:pt x="29616" y="12550"/>
                  <a:pt x="29741" y="12708"/>
                </a:cubicBezTo>
                <a:cubicBezTo>
                  <a:pt x="29774" y="12634"/>
                  <a:pt x="29773" y="12466"/>
                  <a:pt x="29839" y="12466"/>
                </a:cubicBezTo>
                <a:cubicBezTo>
                  <a:pt x="29866" y="12466"/>
                  <a:pt x="29905" y="12495"/>
                  <a:pt x="29962" y="12569"/>
                </a:cubicBezTo>
                <a:cubicBezTo>
                  <a:pt x="29998" y="12615"/>
                  <a:pt x="30042" y="12635"/>
                  <a:pt x="30090" y="12635"/>
                </a:cubicBezTo>
                <a:cubicBezTo>
                  <a:pt x="30132" y="12635"/>
                  <a:pt x="30177" y="12620"/>
                  <a:pt x="30221" y="12596"/>
                </a:cubicBezTo>
                <a:cubicBezTo>
                  <a:pt x="30349" y="12525"/>
                  <a:pt x="30483" y="12500"/>
                  <a:pt x="30617" y="12500"/>
                </a:cubicBezTo>
                <a:cubicBezTo>
                  <a:pt x="30766" y="12500"/>
                  <a:pt x="30913" y="12531"/>
                  <a:pt x="31050" y="12560"/>
                </a:cubicBezTo>
                <a:cubicBezTo>
                  <a:pt x="31134" y="12579"/>
                  <a:pt x="31237" y="12640"/>
                  <a:pt x="31321" y="12640"/>
                </a:cubicBezTo>
                <a:cubicBezTo>
                  <a:pt x="31356" y="12640"/>
                  <a:pt x="31389" y="12629"/>
                  <a:pt x="31416" y="12599"/>
                </a:cubicBezTo>
                <a:cubicBezTo>
                  <a:pt x="31461" y="12549"/>
                  <a:pt x="31504" y="12531"/>
                  <a:pt x="31546" y="12531"/>
                </a:cubicBezTo>
                <a:cubicBezTo>
                  <a:pt x="31641" y="12531"/>
                  <a:pt x="31725" y="12621"/>
                  <a:pt x="31793" y="12627"/>
                </a:cubicBezTo>
                <a:cubicBezTo>
                  <a:pt x="31821" y="12630"/>
                  <a:pt x="31849" y="12631"/>
                  <a:pt x="31876" y="12631"/>
                </a:cubicBezTo>
                <a:cubicBezTo>
                  <a:pt x="32078" y="12631"/>
                  <a:pt x="32275" y="12567"/>
                  <a:pt x="32477" y="12567"/>
                </a:cubicBezTo>
                <a:cubicBezTo>
                  <a:pt x="32552" y="12567"/>
                  <a:pt x="32628" y="12576"/>
                  <a:pt x="32705" y="12601"/>
                </a:cubicBezTo>
                <a:cubicBezTo>
                  <a:pt x="32915" y="12668"/>
                  <a:pt x="33150" y="12735"/>
                  <a:pt x="33368" y="12735"/>
                </a:cubicBezTo>
                <a:cubicBezTo>
                  <a:pt x="33474" y="12735"/>
                  <a:pt x="33577" y="12719"/>
                  <a:pt x="33671" y="12679"/>
                </a:cubicBezTo>
                <a:cubicBezTo>
                  <a:pt x="33778" y="12633"/>
                  <a:pt x="33882" y="12617"/>
                  <a:pt x="33983" y="12617"/>
                </a:cubicBezTo>
                <a:cubicBezTo>
                  <a:pt x="34193" y="12617"/>
                  <a:pt x="34395" y="12684"/>
                  <a:pt x="34603" y="12684"/>
                </a:cubicBezTo>
                <a:cubicBezTo>
                  <a:pt x="34644" y="12684"/>
                  <a:pt x="34685" y="12681"/>
                  <a:pt x="34726" y="12675"/>
                </a:cubicBezTo>
                <a:cubicBezTo>
                  <a:pt x="34881" y="12652"/>
                  <a:pt x="35039" y="12646"/>
                  <a:pt x="35200" y="12646"/>
                </a:cubicBezTo>
                <a:cubicBezTo>
                  <a:pt x="35379" y="12646"/>
                  <a:pt x="35561" y="12654"/>
                  <a:pt x="35740" y="12654"/>
                </a:cubicBezTo>
                <a:cubicBezTo>
                  <a:pt x="36151" y="12657"/>
                  <a:pt x="36570" y="12658"/>
                  <a:pt x="36975" y="12744"/>
                </a:cubicBezTo>
                <a:cubicBezTo>
                  <a:pt x="36996" y="12748"/>
                  <a:pt x="37018" y="12750"/>
                  <a:pt x="37040" y="12750"/>
                </a:cubicBezTo>
                <a:cubicBezTo>
                  <a:pt x="37134" y="12750"/>
                  <a:pt x="37235" y="12719"/>
                  <a:pt x="37323" y="12719"/>
                </a:cubicBezTo>
                <a:cubicBezTo>
                  <a:pt x="37396" y="12719"/>
                  <a:pt x="37460" y="12740"/>
                  <a:pt x="37505" y="12816"/>
                </a:cubicBezTo>
                <a:cubicBezTo>
                  <a:pt x="37532" y="12862"/>
                  <a:pt x="37560" y="12880"/>
                  <a:pt x="37588" y="12880"/>
                </a:cubicBezTo>
                <a:cubicBezTo>
                  <a:pt x="37670" y="12880"/>
                  <a:pt x="37751" y="12721"/>
                  <a:pt x="37818" y="12721"/>
                </a:cubicBezTo>
                <a:cubicBezTo>
                  <a:pt x="37850" y="12721"/>
                  <a:pt x="37879" y="12756"/>
                  <a:pt x="37904" y="12862"/>
                </a:cubicBezTo>
                <a:cubicBezTo>
                  <a:pt x="37972" y="12753"/>
                  <a:pt x="38051" y="12721"/>
                  <a:pt x="38133" y="12721"/>
                </a:cubicBezTo>
                <a:cubicBezTo>
                  <a:pt x="38242" y="12721"/>
                  <a:pt x="38358" y="12775"/>
                  <a:pt x="38467" y="12775"/>
                </a:cubicBezTo>
                <a:cubicBezTo>
                  <a:pt x="38529" y="12775"/>
                  <a:pt x="38589" y="12758"/>
                  <a:pt x="38645" y="12704"/>
                </a:cubicBezTo>
                <a:cubicBezTo>
                  <a:pt x="38661" y="12689"/>
                  <a:pt x="38686" y="12683"/>
                  <a:pt x="38714" y="12683"/>
                </a:cubicBezTo>
                <a:cubicBezTo>
                  <a:pt x="38761" y="12683"/>
                  <a:pt x="38817" y="12701"/>
                  <a:pt x="38853" y="12725"/>
                </a:cubicBezTo>
                <a:cubicBezTo>
                  <a:pt x="38938" y="12785"/>
                  <a:pt x="39022" y="12805"/>
                  <a:pt x="39106" y="12805"/>
                </a:cubicBezTo>
                <a:cubicBezTo>
                  <a:pt x="39286" y="12805"/>
                  <a:pt x="39463" y="12713"/>
                  <a:pt x="39638" y="12713"/>
                </a:cubicBezTo>
                <a:cubicBezTo>
                  <a:pt x="39658" y="12713"/>
                  <a:pt x="39678" y="12714"/>
                  <a:pt x="39698" y="12717"/>
                </a:cubicBezTo>
                <a:cubicBezTo>
                  <a:pt x="39714" y="12719"/>
                  <a:pt x="39730" y="12720"/>
                  <a:pt x="39746" y="12720"/>
                </a:cubicBezTo>
                <a:cubicBezTo>
                  <a:pt x="39872" y="12720"/>
                  <a:pt x="40004" y="12663"/>
                  <a:pt x="40131" y="12663"/>
                </a:cubicBezTo>
                <a:cubicBezTo>
                  <a:pt x="40238" y="12663"/>
                  <a:pt x="40341" y="12703"/>
                  <a:pt x="40432" y="12852"/>
                </a:cubicBezTo>
                <a:cubicBezTo>
                  <a:pt x="40455" y="12889"/>
                  <a:pt x="40495" y="12929"/>
                  <a:pt x="40528" y="12929"/>
                </a:cubicBezTo>
                <a:cubicBezTo>
                  <a:pt x="40562" y="12929"/>
                  <a:pt x="40588" y="12888"/>
                  <a:pt x="40581" y="12764"/>
                </a:cubicBezTo>
                <a:cubicBezTo>
                  <a:pt x="40579" y="12719"/>
                  <a:pt x="40619" y="12705"/>
                  <a:pt x="40661" y="12705"/>
                </a:cubicBezTo>
                <a:cubicBezTo>
                  <a:pt x="40690" y="12705"/>
                  <a:pt x="40720" y="12712"/>
                  <a:pt x="40740" y="12719"/>
                </a:cubicBezTo>
                <a:cubicBezTo>
                  <a:pt x="40860" y="12766"/>
                  <a:pt x="40981" y="12796"/>
                  <a:pt x="41101" y="12796"/>
                </a:cubicBezTo>
                <a:cubicBezTo>
                  <a:pt x="41214" y="12796"/>
                  <a:pt x="41326" y="12770"/>
                  <a:pt x="41435" y="12706"/>
                </a:cubicBezTo>
                <a:cubicBezTo>
                  <a:pt x="41449" y="12698"/>
                  <a:pt x="41461" y="12694"/>
                  <a:pt x="41473" y="12694"/>
                </a:cubicBezTo>
                <a:cubicBezTo>
                  <a:pt x="41553" y="12694"/>
                  <a:pt x="41583" y="12859"/>
                  <a:pt x="41605" y="12859"/>
                </a:cubicBezTo>
                <a:cubicBezTo>
                  <a:pt x="41610" y="12859"/>
                  <a:pt x="41614" y="12849"/>
                  <a:pt x="41619" y="12825"/>
                </a:cubicBezTo>
                <a:cubicBezTo>
                  <a:pt x="41644" y="12698"/>
                  <a:pt x="41680" y="12662"/>
                  <a:pt x="41720" y="12662"/>
                </a:cubicBezTo>
                <a:cubicBezTo>
                  <a:pt x="41770" y="12662"/>
                  <a:pt x="41826" y="12717"/>
                  <a:pt x="41874" y="12717"/>
                </a:cubicBezTo>
                <a:cubicBezTo>
                  <a:pt x="41880" y="12717"/>
                  <a:pt x="41887" y="12716"/>
                  <a:pt x="41893" y="12714"/>
                </a:cubicBezTo>
                <a:cubicBezTo>
                  <a:pt x="41936" y="12698"/>
                  <a:pt x="41979" y="12693"/>
                  <a:pt x="42023" y="12693"/>
                </a:cubicBezTo>
                <a:cubicBezTo>
                  <a:pt x="42148" y="12693"/>
                  <a:pt x="42270" y="12742"/>
                  <a:pt x="42388" y="12742"/>
                </a:cubicBezTo>
                <a:cubicBezTo>
                  <a:pt x="42402" y="12742"/>
                  <a:pt x="42416" y="12741"/>
                  <a:pt x="42430" y="12740"/>
                </a:cubicBezTo>
                <a:cubicBezTo>
                  <a:pt x="42618" y="12719"/>
                  <a:pt x="42810" y="12649"/>
                  <a:pt x="42998" y="12649"/>
                </a:cubicBezTo>
                <a:cubicBezTo>
                  <a:pt x="43032" y="12649"/>
                  <a:pt x="43066" y="12652"/>
                  <a:pt x="43099" y="12657"/>
                </a:cubicBezTo>
                <a:cubicBezTo>
                  <a:pt x="43292" y="12687"/>
                  <a:pt x="43499" y="12721"/>
                  <a:pt x="43691" y="12721"/>
                </a:cubicBezTo>
                <a:cubicBezTo>
                  <a:pt x="43805" y="12721"/>
                  <a:pt x="43913" y="12709"/>
                  <a:pt x="44011" y="12678"/>
                </a:cubicBezTo>
                <a:cubicBezTo>
                  <a:pt x="44234" y="12605"/>
                  <a:pt x="44455" y="12593"/>
                  <a:pt x="44674" y="12593"/>
                </a:cubicBezTo>
                <a:cubicBezTo>
                  <a:pt x="44782" y="12593"/>
                  <a:pt x="44889" y="12596"/>
                  <a:pt x="44996" y="12596"/>
                </a:cubicBezTo>
                <a:cubicBezTo>
                  <a:pt x="45096" y="12596"/>
                  <a:pt x="45196" y="12593"/>
                  <a:pt x="45296" y="12584"/>
                </a:cubicBezTo>
                <a:cubicBezTo>
                  <a:pt x="45608" y="12553"/>
                  <a:pt x="45922" y="12454"/>
                  <a:pt x="46237" y="12454"/>
                </a:cubicBezTo>
                <a:cubicBezTo>
                  <a:pt x="46332" y="12454"/>
                  <a:pt x="46426" y="12462"/>
                  <a:pt x="46521" y="12485"/>
                </a:cubicBezTo>
                <a:cubicBezTo>
                  <a:pt x="46530" y="12487"/>
                  <a:pt x="46539" y="12488"/>
                  <a:pt x="46548" y="12488"/>
                </a:cubicBezTo>
                <a:cubicBezTo>
                  <a:pt x="46607" y="12488"/>
                  <a:pt x="46642" y="12436"/>
                  <a:pt x="46687" y="12410"/>
                </a:cubicBezTo>
                <a:cubicBezTo>
                  <a:pt x="46757" y="12370"/>
                  <a:pt x="46827" y="12352"/>
                  <a:pt x="46896" y="12352"/>
                </a:cubicBezTo>
                <a:cubicBezTo>
                  <a:pt x="46981" y="12352"/>
                  <a:pt x="47065" y="12379"/>
                  <a:pt x="47149" y="12422"/>
                </a:cubicBezTo>
                <a:cubicBezTo>
                  <a:pt x="47196" y="12446"/>
                  <a:pt x="47240" y="12477"/>
                  <a:pt x="47287" y="12505"/>
                </a:cubicBezTo>
                <a:cubicBezTo>
                  <a:pt x="47322" y="12372"/>
                  <a:pt x="47350" y="12328"/>
                  <a:pt x="47383" y="12328"/>
                </a:cubicBezTo>
                <a:cubicBezTo>
                  <a:pt x="47426" y="12328"/>
                  <a:pt x="47479" y="12404"/>
                  <a:pt x="47570" y="12457"/>
                </a:cubicBezTo>
                <a:cubicBezTo>
                  <a:pt x="47623" y="12487"/>
                  <a:pt x="47683" y="12500"/>
                  <a:pt x="47747" y="12500"/>
                </a:cubicBezTo>
                <a:cubicBezTo>
                  <a:pt x="47936" y="12500"/>
                  <a:pt x="48158" y="12392"/>
                  <a:pt x="48330" y="12342"/>
                </a:cubicBezTo>
                <a:cubicBezTo>
                  <a:pt x="48719" y="12231"/>
                  <a:pt x="49093" y="12286"/>
                  <a:pt x="49470" y="12256"/>
                </a:cubicBezTo>
                <a:cubicBezTo>
                  <a:pt x="49497" y="12254"/>
                  <a:pt x="49523" y="12253"/>
                  <a:pt x="49550" y="12253"/>
                </a:cubicBezTo>
                <a:cubicBezTo>
                  <a:pt x="49775" y="12253"/>
                  <a:pt x="50018" y="12318"/>
                  <a:pt x="50232" y="12318"/>
                </a:cubicBezTo>
                <a:cubicBezTo>
                  <a:pt x="50248" y="12318"/>
                  <a:pt x="50263" y="12318"/>
                  <a:pt x="50279" y="12317"/>
                </a:cubicBezTo>
                <a:cubicBezTo>
                  <a:pt x="50454" y="12308"/>
                  <a:pt x="50586" y="12301"/>
                  <a:pt x="50695" y="12301"/>
                </a:cubicBezTo>
                <a:cubicBezTo>
                  <a:pt x="50988" y="12301"/>
                  <a:pt x="51115" y="12352"/>
                  <a:pt x="51483" y="12546"/>
                </a:cubicBezTo>
                <a:cubicBezTo>
                  <a:pt x="51501" y="12555"/>
                  <a:pt x="51522" y="12552"/>
                  <a:pt x="51542" y="12554"/>
                </a:cubicBezTo>
                <a:cubicBezTo>
                  <a:pt x="51544" y="12394"/>
                  <a:pt x="51570" y="12346"/>
                  <a:pt x="51606" y="12346"/>
                </a:cubicBezTo>
                <a:cubicBezTo>
                  <a:pt x="51663" y="12346"/>
                  <a:pt x="51744" y="12462"/>
                  <a:pt x="51800" y="12462"/>
                </a:cubicBezTo>
                <a:cubicBezTo>
                  <a:pt x="51808" y="12462"/>
                  <a:pt x="51815" y="12460"/>
                  <a:pt x="51821" y="12455"/>
                </a:cubicBezTo>
                <a:cubicBezTo>
                  <a:pt x="51915" y="12391"/>
                  <a:pt x="51997" y="12333"/>
                  <a:pt x="51957" y="12156"/>
                </a:cubicBezTo>
                <a:cubicBezTo>
                  <a:pt x="51864" y="11751"/>
                  <a:pt x="51710" y="11361"/>
                  <a:pt x="51502" y="11000"/>
                </a:cubicBezTo>
                <a:cubicBezTo>
                  <a:pt x="51057" y="10218"/>
                  <a:pt x="50568" y="9477"/>
                  <a:pt x="50116" y="8701"/>
                </a:cubicBezTo>
                <a:cubicBezTo>
                  <a:pt x="49823" y="8199"/>
                  <a:pt x="49511" y="7722"/>
                  <a:pt x="49191" y="7252"/>
                </a:cubicBezTo>
                <a:cubicBezTo>
                  <a:pt x="49036" y="7022"/>
                  <a:pt x="48916" y="6262"/>
                  <a:pt x="49048" y="6209"/>
                </a:cubicBezTo>
                <a:cubicBezTo>
                  <a:pt x="49525" y="6012"/>
                  <a:pt x="49530" y="5345"/>
                  <a:pt x="49838" y="4970"/>
                </a:cubicBezTo>
                <a:cubicBezTo>
                  <a:pt x="50078" y="4676"/>
                  <a:pt x="50225" y="4230"/>
                  <a:pt x="50486" y="3922"/>
                </a:cubicBezTo>
                <a:cubicBezTo>
                  <a:pt x="50538" y="3864"/>
                  <a:pt x="50571" y="3778"/>
                  <a:pt x="50612" y="3706"/>
                </a:cubicBezTo>
                <a:cubicBezTo>
                  <a:pt x="50801" y="3375"/>
                  <a:pt x="50810" y="2903"/>
                  <a:pt x="51134" y="2670"/>
                </a:cubicBezTo>
                <a:cubicBezTo>
                  <a:pt x="51225" y="2602"/>
                  <a:pt x="51364" y="2540"/>
                  <a:pt x="51356" y="2313"/>
                </a:cubicBezTo>
                <a:cubicBezTo>
                  <a:pt x="51349" y="2104"/>
                  <a:pt x="51488" y="1905"/>
                  <a:pt x="51643" y="1827"/>
                </a:cubicBezTo>
                <a:cubicBezTo>
                  <a:pt x="51719" y="1790"/>
                  <a:pt x="51667" y="1755"/>
                  <a:pt x="51648" y="1723"/>
                </a:cubicBezTo>
                <a:cubicBezTo>
                  <a:pt x="51565" y="1595"/>
                  <a:pt x="51730" y="1563"/>
                  <a:pt x="51709" y="1460"/>
                </a:cubicBezTo>
                <a:lnTo>
                  <a:pt x="51709" y="1460"/>
                </a:lnTo>
                <a:cubicBezTo>
                  <a:pt x="51709" y="1460"/>
                  <a:pt x="51710" y="1460"/>
                  <a:pt x="51710" y="1460"/>
                </a:cubicBezTo>
                <a:cubicBezTo>
                  <a:pt x="51929" y="1460"/>
                  <a:pt x="51940" y="1195"/>
                  <a:pt x="52026" y="1037"/>
                </a:cubicBezTo>
                <a:cubicBezTo>
                  <a:pt x="52127" y="851"/>
                  <a:pt x="51990" y="467"/>
                  <a:pt x="51833" y="467"/>
                </a:cubicBezTo>
                <a:cubicBezTo>
                  <a:pt x="51824" y="467"/>
                  <a:pt x="51814" y="469"/>
                  <a:pt x="51805" y="471"/>
                </a:cubicBezTo>
                <a:cubicBezTo>
                  <a:pt x="51761" y="484"/>
                  <a:pt x="51717" y="490"/>
                  <a:pt x="51675" y="490"/>
                </a:cubicBezTo>
                <a:cubicBezTo>
                  <a:pt x="51438" y="490"/>
                  <a:pt x="51232" y="315"/>
                  <a:pt x="50982" y="315"/>
                </a:cubicBezTo>
                <a:cubicBezTo>
                  <a:pt x="50975" y="315"/>
                  <a:pt x="50969" y="315"/>
                  <a:pt x="50963" y="315"/>
                </a:cubicBezTo>
                <a:cubicBezTo>
                  <a:pt x="50467" y="333"/>
                  <a:pt x="49964" y="345"/>
                  <a:pt x="49464" y="350"/>
                </a:cubicBezTo>
                <a:cubicBezTo>
                  <a:pt x="48938" y="354"/>
                  <a:pt x="48411" y="376"/>
                  <a:pt x="47884" y="376"/>
                </a:cubicBezTo>
                <a:cubicBezTo>
                  <a:pt x="47432" y="376"/>
                  <a:pt x="46979" y="360"/>
                  <a:pt x="46528" y="304"/>
                </a:cubicBezTo>
                <a:cubicBezTo>
                  <a:pt x="46403" y="289"/>
                  <a:pt x="46278" y="285"/>
                  <a:pt x="46152" y="285"/>
                </a:cubicBezTo>
                <a:cubicBezTo>
                  <a:pt x="46031" y="285"/>
                  <a:pt x="45909" y="288"/>
                  <a:pt x="45787" y="288"/>
                </a:cubicBezTo>
                <a:cubicBezTo>
                  <a:pt x="45697" y="288"/>
                  <a:pt x="45607" y="286"/>
                  <a:pt x="45517" y="280"/>
                </a:cubicBezTo>
                <a:cubicBezTo>
                  <a:pt x="45085" y="247"/>
                  <a:pt x="44655" y="171"/>
                  <a:pt x="44221" y="146"/>
                </a:cubicBezTo>
                <a:cubicBezTo>
                  <a:pt x="43917" y="129"/>
                  <a:pt x="43611" y="70"/>
                  <a:pt x="43307" y="70"/>
                </a:cubicBezTo>
                <a:cubicBezTo>
                  <a:pt x="43217" y="70"/>
                  <a:pt x="43128" y="75"/>
                  <a:pt x="43039" y="88"/>
                </a:cubicBezTo>
                <a:cubicBezTo>
                  <a:pt x="42991" y="95"/>
                  <a:pt x="42944" y="97"/>
                  <a:pt x="42896" y="97"/>
                </a:cubicBezTo>
                <a:cubicBezTo>
                  <a:pt x="42671" y="97"/>
                  <a:pt x="42450" y="33"/>
                  <a:pt x="42230" y="21"/>
                </a:cubicBezTo>
                <a:cubicBezTo>
                  <a:pt x="42099" y="14"/>
                  <a:pt x="41937" y="0"/>
                  <a:pt x="41797"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1"/>
          <p:cNvSpPr/>
          <p:nvPr/>
        </p:nvSpPr>
        <p:spPr>
          <a:xfrm>
            <a:off x="2498398" y="2760711"/>
            <a:ext cx="12667" cy="6783"/>
          </a:xfrm>
          <a:custGeom>
            <a:avLst/>
            <a:gdLst/>
            <a:ahLst/>
            <a:cxnLst/>
            <a:rect l="l" t="t" r="r" b="b"/>
            <a:pathLst>
              <a:path w="155" h="83" extrusionOk="0">
                <a:moveTo>
                  <a:pt x="77" y="0"/>
                </a:moveTo>
                <a:cubicBezTo>
                  <a:pt x="52" y="0"/>
                  <a:pt x="27" y="13"/>
                  <a:pt x="1" y="41"/>
                </a:cubicBezTo>
                <a:cubicBezTo>
                  <a:pt x="27" y="68"/>
                  <a:pt x="53" y="82"/>
                  <a:pt x="79" y="82"/>
                </a:cubicBezTo>
                <a:cubicBezTo>
                  <a:pt x="104" y="82"/>
                  <a:pt x="129" y="69"/>
                  <a:pt x="155" y="42"/>
                </a:cubicBezTo>
                <a:cubicBezTo>
                  <a:pt x="129" y="14"/>
                  <a:pt x="103" y="0"/>
                  <a:pt x="77" y="0"/>
                </a:cubicBezTo>
                <a:close/>
              </a:path>
            </a:pathLst>
          </a:custGeom>
          <a:solidFill>
            <a:srgbClr val="B8E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1"/>
          <p:cNvSpPr txBox="1">
            <a:spLocks noGrp="1"/>
          </p:cNvSpPr>
          <p:nvPr>
            <p:ph type="ctrTitle"/>
          </p:nvPr>
        </p:nvSpPr>
        <p:spPr>
          <a:xfrm>
            <a:off x="2008800" y="309464"/>
            <a:ext cx="51264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GT" b="1" dirty="0">
                <a:solidFill>
                  <a:srgbClr val="0070C0"/>
                </a:solidFill>
              </a:rPr>
              <a:t>P</a:t>
            </a:r>
            <a:r>
              <a:rPr lang="en" b="1" dirty="0">
                <a:solidFill>
                  <a:srgbClr val="0070C0"/>
                </a:solidFill>
              </a:rPr>
              <a:t>rograma de responsabilidad social</a:t>
            </a:r>
            <a:endParaRPr b="1" dirty="0">
              <a:solidFill>
                <a:srgbClr val="0070C0"/>
              </a:solidFill>
            </a:endParaRPr>
          </a:p>
        </p:txBody>
      </p:sp>
      <p:sp>
        <p:nvSpPr>
          <p:cNvPr id="1243" name="Google Shape;1243;p41"/>
          <p:cNvSpPr txBox="1">
            <a:spLocks noGrp="1"/>
          </p:cNvSpPr>
          <p:nvPr>
            <p:ph type="subTitle" idx="1"/>
          </p:nvPr>
        </p:nvSpPr>
        <p:spPr>
          <a:xfrm>
            <a:off x="3182974" y="1246851"/>
            <a:ext cx="2916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GT" sz="1600" dirty="0"/>
              <a:t>“Programa promoviendo estilos de vida saludables”</a:t>
            </a:r>
            <a:endParaRPr sz="1600" dirty="0"/>
          </a:p>
        </p:txBody>
      </p:sp>
      <p:sp>
        <p:nvSpPr>
          <p:cNvPr id="1244" name="Google Shape;1244;p41"/>
          <p:cNvSpPr txBox="1">
            <a:spLocks noGrp="1"/>
          </p:cNvSpPr>
          <p:nvPr>
            <p:ph type="ctrTitle"/>
          </p:nvPr>
        </p:nvSpPr>
        <p:spPr>
          <a:xfrm>
            <a:off x="8625042" y="4410600"/>
            <a:ext cx="3750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t>
            </a:r>
            <a:endParaRPr dirty="0"/>
          </a:p>
        </p:txBody>
      </p:sp>
      <p:pic>
        <p:nvPicPr>
          <p:cNvPr id="1026" name="Picture 2" descr="Imágenes de Estilo De Vida Saludable | Vectores, fotos de stock y PSD  gratuitos">
            <a:extLst>
              <a:ext uri="{FF2B5EF4-FFF2-40B4-BE49-F238E27FC236}">
                <a16:creationId xmlns:a16="http://schemas.microsoft.com/office/drawing/2014/main" id="{A1288F1C-33E8-26B0-FD63-4A64D4BA8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349" y="2250721"/>
            <a:ext cx="3633915" cy="28520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grpSp>
        <p:nvGrpSpPr>
          <p:cNvPr id="866" name="Google Shape;866;p31"/>
          <p:cNvGrpSpPr/>
          <p:nvPr/>
        </p:nvGrpSpPr>
        <p:grpSpPr>
          <a:xfrm>
            <a:off x="289752" y="1211855"/>
            <a:ext cx="1901098" cy="3204008"/>
            <a:chOff x="1146625" y="2025923"/>
            <a:chExt cx="1901098" cy="2324526"/>
          </a:xfrm>
        </p:grpSpPr>
        <p:sp>
          <p:nvSpPr>
            <p:cNvPr id="867" name="Google Shape;867;p31"/>
            <p:cNvSpPr/>
            <p:nvPr/>
          </p:nvSpPr>
          <p:spPr>
            <a:xfrm>
              <a:off x="1146625" y="2025923"/>
              <a:ext cx="1901098"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8" name="Google Shape;868;p31"/>
            <p:cNvSpPr/>
            <p:nvPr/>
          </p:nvSpPr>
          <p:spPr>
            <a:xfrm>
              <a:off x="1218626"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 name="Google Shape;869;p31"/>
          <p:cNvGrpSpPr/>
          <p:nvPr/>
        </p:nvGrpSpPr>
        <p:grpSpPr>
          <a:xfrm>
            <a:off x="2435189" y="1211855"/>
            <a:ext cx="1901098" cy="3204008"/>
            <a:chOff x="3621450" y="2025923"/>
            <a:chExt cx="1901098" cy="2324526"/>
          </a:xfrm>
        </p:grpSpPr>
        <p:sp>
          <p:nvSpPr>
            <p:cNvPr id="870" name="Google Shape;870;p31"/>
            <p:cNvSpPr/>
            <p:nvPr/>
          </p:nvSpPr>
          <p:spPr>
            <a:xfrm>
              <a:off x="3621450" y="2025923"/>
              <a:ext cx="1901098"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3693451"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 name="Google Shape;872;p31"/>
          <p:cNvGrpSpPr/>
          <p:nvPr/>
        </p:nvGrpSpPr>
        <p:grpSpPr>
          <a:xfrm>
            <a:off x="4666256" y="1211855"/>
            <a:ext cx="1901098" cy="3204008"/>
            <a:chOff x="6096275" y="2025923"/>
            <a:chExt cx="1901098" cy="2324526"/>
          </a:xfrm>
        </p:grpSpPr>
        <p:sp>
          <p:nvSpPr>
            <p:cNvPr id="873" name="Google Shape;873;p31"/>
            <p:cNvSpPr/>
            <p:nvPr/>
          </p:nvSpPr>
          <p:spPr>
            <a:xfrm>
              <a:off x="6096275" y="2025923"/>
              <a:ext cx="1901098"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6168276"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5" name="Google Shape;875;p31"/>
          <p:cNvSpPr txBox="1">
            <a:spLocks noGrp="1"/>
          </p:cNvSpPr>
          <p:nvPr>
            <p:ph type="subTitle" idx="1"/>
          </p:nvPr>
        </p:nvSpPr>
        <p:spPr>
          <a:xfrm>
            <a:off x="378618" y="2013501"/>
            <a:ext cx="1696500" cy="223901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dirty="0"/>
              <a:t>El programa favorece al desarrollo personal, el estado de salud físico, mental y social de la población.</a:t>
            </a:r>
          </a:p>
          <a:p>
            <a:pPr marL="0" lvl="0" indent="0" algn="just" rtl="0">
              <a:spcBef>
                <a:spcPts val="0"/>
              </a:spcBef>
              <a:spcAft>
                <a:spcPts val="0"/>
              </a:spcAft>
              <a:buNone/>
            </a:pPr>
            <a:endParaRPr lang="es-MX" dirty="0"/>
          </a:p>
          <a:p>
            <a:pPr marL="0" lvl="0" indent="0" algn="just" rtl="0">
              <a:spcBef>
                <a:spcPts val="0"/>
              </a:spcBef>
              <a:spcAft>
                <a:spcPts val="0"/>
              </a:spcAft>
              <a:buNone/>
            </a:pPr>
            <a:r>
              <a:rPr lang="es-MX" dirty="0"/>
              <a:t>Las enfermedades que aquejan a la población pueden prevenirse y controlarse</a:t>
            </a:r>
            <a:endParaRPr dirty="0"/>
          </a:p>
        </p:txBody>
      </p:sp>
      <p:sp>
        <p:nvSpPr>
          <p:cNvPr id="876" name="Google Shape;876;p31"/>
          <p:cNvSpPr txBox="1">
            <a:spLocks noGrp="1"/>
          </p:cNvSpPr>
          <p:nvPr>
            <p:ph type="subTitle" idx="2"/>
          </p:nvPr>
        </p:nvSpPr>
        <p:spPr>
          <a:xfrm>
            <a:off x="2507190" y="1969705"/>
            <a:ext cx="1696500" cy="228280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Mejorar la calidad de vida de la población Achuapaneca.</a:t>
            </a:r>
          </a:p>
          <a:p>
            <a:pPr marL="0" lvl="0" indent="0" algn="just" rtl="0">
              <a:spcBef>
                <a:spcPts val="0"/>
              </a:spcBef>
              <a:spcAft>
                <a:spcPts val="0"/>
              </a:spcAft>
              <a:buNone/>
            </a:pPr>
            <a:endParaRPr lang="en" dirty="0"/>
          </a:p>
          <a:p>
            <a:pPr marL="0" lvl="0" indent="0" algn="just" rtl="0">
              <a:spcBef>
                <a:spcPts val="0"/>
              </a:spcBef>
              <a:spcAft>
                <a:spcPts val="0"/>
              </a:spcAft>
              <a:buNone/>
            </a:pPr>
            <a:r>
              <a:rPr lang="en" dirty="0"/>
              <a:t>El programa nos ayudará a implementar medidas de prevención de salud mental.</a:t>
            </a:r>
            <a:endParaRPr dirty="0"/>
          </a:p>
        </p:txBody>
      </p:sp>
      <p:sp>
        <p:nvSpPr>
          <p:cNvPr id="877" name="Google Shape;877;p31"/>
          <p:cNvSpPr txBox="1">
            <a:spLocks noGrp="1"/>
          </p:cNvSpPr>
          <p:nvPr>
            <p:ph type="subTitle" idx="3"/>
          </p:nvPr>
        </p:nvSpPr>
        <p:spPr>
          <a:xfrm>
            <a:off x="4768555" y="1969704"/>
            <a:ext cx="1696500" cy="228280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Poco interes de la población por cambar su estilo de vida.</a:t>
            </a:r>
          </a:p>
          <a:p>
            <a:pPr marL="0" lvl="0" indent="0" algn="just" rtl="0">
              <a:spcBef>
                <a:spcPts val="0"/>
              </a:spcBef>
              <a:spcAft>
                <a:spcPts val="0"/>
              </a:spcAft>
              <a:buNone/>
            </a:pPr>
            <a:endParaRPr lang="en" dirty="0"/>
          </a:p>
          <a:p>
            <a:pPr marL="0" lvl="0" indent="0" algn="just" rtl="0">
              <a:spcBef>
                <a:spcPts val="0"/>
              </a:spcBef>
              <a:spcAft>
                <a:spcPts val="0"/>
              </a:spcAft>
              <a:buNone/>
            </a:pPr>
            <a:r>
              <a:rPr lang="en" dirty="0"/>
              <a:t>Manejo inadecuado de la información brindada a la población.</a:t>
            </a:r>
            <a:endParaRPr dirty="0"/>
          </a:p>
        </p:txBody>
      </p:sp>
      <p:sp>
        <p:nvSpPr>
          <p:cNvPr id="878" name="Google Shape;878;p31"/>
          <p:cNvSpPr txBox="1">
            <a:spLocks noGrp="1"/>
          </p:cNvSpPr>
          <p:nvPr>
            <p:ph type="ctrTitle" idx="6"/>
          </p:nvPr>
        </p:nvSpPr>
        <p:spPr>
          <a:xfrm>
            <a:off x="2008800" y="271909"/>
            <a:ext cx="51264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t>Foda</a:t>
            </a:r>
            <a:endParaRPr sz="4000" dirty="0"/>
          </a:p>
        </p:txBody>
      </p:sp>
      <p:sp>
        <p:nvSpPr>
          <p:cNvPr id="879" name="Google Shape;879;p31"/>
          <p:cNvSpPr txBox="1">
            <a:spLocks noGrp="1"/>
          </p:cNvSpPr>
          <p:nvPr>
            <p:ph type="ctrTitle"/>
          </p:nvPr>
        </p:nvSpPr>
        <p:spPr>
          <a:xfrm>
            <a:off x="514800" y="1073555"/>
            <a:ext cx="14940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Fortalezas</a:t>
            </a:r>
            <a:endParaRPr dirty="0"/>
          </a:p>
        </p:txBody>
      </p:sp>
      <p:sp>
        <p:nvSpPr>
          <p:cNvPr id="880" name="Google Shape;880;p31"/>
          <p:cNvSpPr txBox="1">
            <a:spLocks noGrp="1"/>
          </p:cNvSpPr>
          <p:nvPr>
            <p:ph type="ctrTitle" idx="4"/>
          </p:nvPr>
        </p:nvSpPr>
        <p:spPr>
          <a:xfrm>
            <a:off x="2657319" y="1085546"/>
            <a:ext cx="14940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oportunidades</a:t>
            </a:r>
            <a:endParaRPr dirty="0"/>
          </a:p>
        </p:txBody>
      </p:sp>
      <p:sp>
        <p:nvSpPr>
          <p:cNvPr id="881" name="Google Shape;881;p31"/>
          <p:cNvSpPr txBox="1">
            <a:spLocks noGrp="1"/>
          </p:cNvSpPr>
          <p:nvPr>
            <p:ph type="ctrTitle" idx="5"/>
          </p:nvPr>
        </p:nvSpPr>
        <p:spPr>
          <a:xfrm>
            <a:off x="4904133" y="1072287"/>
            <a:ext cx="14940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debilidades</a:t>
            </a:r>
            <a:endParaRPr dirty="0"/>
          </a:p>
        </p:txBody>
      </p:sp>
      <p:grpSp>
        <p:nvGrpSpPr>
          <p:cNvPr id="18" name="Google Shape;866;p31">
            <a:extLst>
              <a:ext uri="{FF2B5EF4-FFF2-40B4-BE49-F238E27FC236}">
                <a16:creationId xmlns:a16="http://schemas.microsoft.com/office/drawing/2014/main" id="{00E19EC9-25BF-4946-1837-6E800938C690}"/>
              </a:ext>
            </a:extLst>
          </p:cNvPr>
          <p:cNvGrpSpPr/>
          <p:nvPr/>
        </p:nvGrpSpPr>
        <p:grpSpPr>
          <a:xfrm>
            <a:off x="6897323" y="1211855"/>
            <a:ext cx="1901098" cy="3197437"/>
            <a:chOff x="1146625" y="2025923"/>
            <a:chExt cx="1901098" cy="2324526"/>
          </a:xfrm>
        </p:grpSpPr>
        <p:sp>
          <p:nvSpPr>
            <p:cNvPr id="19" name="Google Shape;867;p31">
              <a:extLst>
                <a:ext uri="{FF2B5EF4-FFF2-40B4-BE49-F238E27FC236}">
                  <a16:creationId xmlns:a16="http://schemas.microsoft.com/office/drawing/2014/main" id="{ACA7FCBA-3F05-50D0-6640-41CC25F455EF}"/>
                </a:ext>
              </a:extLst>
            </p:cNvPr>
            <p:cNvSpPr/>
            <p:nvPr/>
          </p:nvSpPr>
          <p:spPr>
            <a:xfrm>
              <a:off x="1146625" y="2025923"/>
              <a:ext cx="1901098"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868;p31">
              <a:extLst>
                <a:ext uri="{FF2B5EF4-FFF2-40B4-BE49-F238E27FC236}">
                  <a16:creationId xmlns:a16="http://schemas.microsoft.com/office/drawing/2014/main" id="{344D4342-589C-AEE6-3FC4-4860168218FD}"/>
                </a:ext>
              </a:extLst>
            </p:cNvPr>
            <p:cNvSpPr/>
            <p:nvPr/>
          </p:nvSpPr>
          <p:spPr>
            <a:xfrm>
              <a:off x="1218626"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881;p31">
            <a:extLst>
              <a:ext uri="{FF2B5EF4-FFF2-40B4-BE49-F238E27FC236}">
                <a16:creationId xmlns:a16="http://schemas.microsoft.com/office/drawing/2014/main" id="{8C3762E4-D5B7-9313-1358-7EE3EEB4289F}"/>
              </a:ext>
            </a:extLst>
          </p:cNvPr>
          <p:cNvSpPr txBox="1">
            <a:spLocks/>
          </p:cNvSpPr>
          <p:nvPr/>
        </p:nvSpPr>
        <p:spPr>
          <a:xfrm>
            <a:off x="7135200" y="1072287"/>
            <a:ext cx="1494000" cy="732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9pPr>
          </a:lstStyle>
          <a:p>
            <a:r>
              <a:rPr lang="es-MX" dirty="0"/>
              <a:t>a</a:t>
            </a:r>
            <a:r>
              <a:rPr lang="es-GT" dirty="0"/>
              <a:t>menazas</a:t>
            </a:r>
          </a:p>
        </p:txBody>
      </p:sp>
      <p:sp>
        <p:nvSpPr>
          <p:cNvPr id="22" name="Google Shape;877;p31">
            <a:extLst>
              <a:ext uri="{FF2B5EF4-FFF2-40B4-BE49-F238E27FC236}">
                <a16:creationId xmlns:a16="http://schemas.microsoft.com/office/drawing/2014/main" id="{E7F14C8B-F383-C82C-87DF-BDD64681C60E}"/>
              </a:ext>
            </a:extLst>
          </p:cNvPr>
          <p:cNvSpPr txBox="1">
            <a:spLocks/>
          </p:cNvSpPr>
          <p:nvPr/>
        </p:nvSpPr>
        <p:spPr>
          <a:xfrm>
            <a:off x="6986662" y="1968151"/>
            <a:ext cx="1696500" cy="22828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1pPr>
            <a:lvl2pPr marL="914400" marR="0" lvl="1"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2pPr>
            <a:lvl3pPr marL="1371600" marR="0" lvl="2"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3pPr>
            <a:lvl4pPr marL="1828800" marR="0" lvl="3"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4pPr>
            <a:lvl5pPr marL="2286000" marR="0" lvl="4"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5pPr>
            <a:lvl6pPr marL="2743200" marR="0" lvl="5"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6pPr>
            <a:lvl7pPr marL="3200400" marR="0" lvl="6"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7pPr>
            <a:lvl8pPr marL="3657600" marR="0" lvl="7"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8pPr>
            <a:lvl9pPr marL="4114800" marR="0" lvl="8"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9pPr>
          </a:lstStyle>
          <a:p>
            <a:pPr marL="0" indent="0" algn="just"/>
            <a:r>
              <a:rPr lang="es-MX" dirty="0"/>
              <a:t>Falta de recurso económico para realizar las actividades.</a:t>
            </a:r>
          </a:p>
          <a:p>
            <a:pPr marL="0" indent="0" algn="just"/>
            <a:endParaRPr lang="es-MX" dirty="0"/>
          </a:p>
          <a:p>
            <a:pPr marL="0" indent="0" algn="just"/>
            <a:r>
              <a:rPr lang="es-MX" dirty="0"/>
              <a:t>Poco apoyo de las autoridades locales.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32"/>
          <p:cNvSpPr/>
          <p:nvPr/>
        </p:nvSpPr>
        <p:spPr>
          <a:xfrm rot="10800000">
            <a:off x="6814995" y="2842122"/>
            <a:ext cx="1959115" cy="1916553"/>
          </a:xfrm>
          <a:custGeom>
            <a:avLst/>
            <a:gdLst/>
            <a:ahLst/>
            <a:cxnLst/>
            <a:rect l="l" t="t" r="r" b="b"/>
            <a:pathLst>
              <a:path w="47865" h="41338" extrusionOk="0">
                <a:moveTo>
                  <a:pt x="23947" y="1954"/>
                </a:moveTo>
                <a:cubicBezTo>
                  <a:pt x="24079" y="1954"/>
                  <a:pt x="24218" y="2007"/>
                  <a:pt x="24367" y="2112"/>
                </a:cubicBezTo>
                <a:cubicBezTo>
                  <a:pt x="24463" y="2179"/>
                  <a:pt x="24550" y="2258"/>
                  <a:pt x="24627" y="2347"/>
                </a:cubicBezTo>
                <a:cubicBezTo>
                  <a:pt x="25445" y="3331"/>
                  <a:pt x="26268" y="4313"/>
                  <a:pt x="27073" y="5308"/>
                </a:cubicBezTo>
                <a:cubicBezTo>
                  <a:pt x="27427" y="5747"/>
                  <a:pt x="27837" y="6125"/>
                  <a:pt x="28111" y="6652"/>
                </a:cubicBezTo>
                <a:cubicBezTo>
                  <a:pt x="28335" y="7080"/>
                  <a:pt x="28856" y="7346"/>
                  <a:pt x="29214" y="7715"/>
                </a:cubicBezTo>
                <a:cubicBezTo>
                  <a:pt x="29491" y="8002"/>
                  <a:pt x="29711" y="8345"/>
                  <a:pt x="29977" y="8647"/>
                </a:cubicBezTo>
                <a:cubicBezTo>
                  <a:pt x="30209" y="8912"/>
                  <a:pt x="30217" y="9210"/>
                  <a:pt x="30153" y="9488"/>
                </a:cubicBezTo>
                <a:lnTo>
                  <a:pt x="30152" y="9488"/>
                </a:lnTo>
                <a:cubicBezTo>
                  <a:pt x="30540" y="9885"/>
                  <a:pt x="30957" y="9852"/>
                  <a:pt x="31309" y="9983"/>
                </a:cubicBezTo>
                <a:cubicBezTo>
                  <a:pt x="31681" y="10119"/>
                  <a:pt x="32012" y="10136"/>
                  <a:pt x="32389" y="10155"/>
                </a:cubicBezTo>
                <a:cubicBezTo>
                  <a:pt x="33194" y="10197"/>
                  <a:pt x="34001" y="10281"/>
                  <a:pt x="34785" y="10507"/>
                </a:cubicBezTo>
                <a:cubicBezTo>
                  <a:pt x="35110" y="10601"/>
                  <a:pt x="35540" y="10551"/>
                  <a:pt x="35759" y="10749"/>
                </a:cubicBezTo>
                <a:cubicBezTo>
                  <a:pt x="36037" y="11002"/>
                  <a:pt x="36314" y="10917"/>
                  <a:pt x="36590" y="10984"/>
                </a:cubicBezTo>
                <a:cubicBezTo>
                  <a:pt x="36727" y="11020"/>
                  <a:pt x="36859" y="11070"/>
                  <a:pt x="36982" y="11135"/>
                </a:cubicBezTo>
                <a:cubicBezTo>
                  <a:pt x="37260" y="11278"/>
                  <a:pt x="37544" y="11412"/>
                  <a:pt x="37799" y="11587"/>
                </a:cubicBezTo>
                <a:cubicBezTo>
                  <a:pt x="38157" y="11832"/>
                  <a:pt x="38611" y="11843"/>
                  <a:pt x="38955" y="12153"/>
                </a:cubicBezTo>
                <a:cubicBezTo>
                  <a:pt x="39281" y="12449"/>
                  <a:pt x="39712" y="12623"/>
                  <a:pt x="40068" y="12890"/>
                </a:cubicBezTo>
                <a:cubicBezTo>
                  <a:pt x="40343" y="13095"/>
                  <a:pt x="40591" y="13343"/>
                  <a:pt x="40817" y="13603"/>
                </a:cubicBezTo>
                <a:cubicBezTo>
                  <a:pt x="41008" y="13823"/>
                  <a:pt x="41392" y="13792"/>
                  <a:pt x="41466" y="14179"/>
                </a:cubicBezTo>
                <a:cubicBezTo>
                  <a:pt x="41520" y="14467"/>
                  <a:pt x="42061" y="14305"/>
                  <a:pt x="42070" y="14710"/>
                </a:cubicBezTo>
                <a:cubicBezTo>
                  <a:pt x="42644" y="15000"/>
                  <a:pt x="42898" y="15597"/>
                  <a:pt x="43311" y="16039"/>
                </a:cubicBezTo>
                <a:cubicBezTo>
                  <a:pt x="43728" y="16489"/>
                  <a:pt x="44031" y="17048"/>
                  <a:pt x="44371" y="17567"/>
                </a:cubicBezTo>
                <a:cubicBezTo>
                  <a:pt x="44465" y="17709"/>
                  <a:pt x="44503" y="17887"/>
                  <a:pt x="44578" y="18041"/>
                </a:cubicBezTo>
                <a:cubicBezTo>
                  <a:pt x="44780" y="18449"/>
                  <a:pt x="45066" y="18833"/>
                  <a:pt x="45174" y="19264"/>
                </a:cubicBezTo>
                <a:cubicBezTo>
                  <a:pt x="45272" y="19653"/>
                  <a:pt x="45538" y="19941"/>
                  <a:pt x="45636" y="20318"/>
                </a:cubicBezTo>
                <a:cubicBezTo>
                  <a:pt x="45712" y="20613"/>
                  <a:pt x="45801" y="20946"/>
                  <a:pt x="45998" y="21156"/>
                </a:cubicBezTo>
                <a:cubicBezTo>
                  <a:pt x="46298" y="21475"/>
                  <a:pt x="46095" y="21788"/>
                  <a:pt x="46115" y="22103"/>
                </a:cubicBezTo>
                <a:cubicBezTo>
                  <a:pt x="46117" y="22132"/>
                  <a:pt x="46101" y="22173"/>
                  <a:pt x="46117" y="22188"/>
                </a:cubicBezTo>
                <a:cubicBezTo>
                  <a:pt x="46530" y="22631"/>
                  <a:pt x="46437" y="23225"/>
                  <a:pt x="46592" y="23744"/>
                </a:cubicBezTo>
                <a:cubicBezTo>
                  <a:pt x="46650" y="23932"/>
                  <a:pt x="46830" y="24071"/>
                  <a:pt x="46652" y="24289"/>
                </a:cubicBezTo>
                <a:cubicBezTo>
                  <a:pt x="46609" y="24341"/>
                  <a:pt x="46600" y="24478"/>
                  <a:pt x="46637" y="24533"/>
                </a:cubicBezTo>
                <a:cubicBezTo>
                  <a:pt x="46975" y="25010"/>
                  <a:pt x="46796" y="25517"/>
                  <a:pt x="46790" y="26034"/>
                </a:cubicBezTo>
                <a:cubicBezTo>
                  <a:pt x="46777" y="27268"/>
                  <a:pt x="46681" y="28487"/>
                  <a:pt x="46435" y="29696"/>
                </a:cubicBezTo>
                <a:cubicBezTo>
                  <a:pt x="46377" y="29982"/>
                  <a:pt x="46396" y="30290"/>
                  <a:pt x="46298" y="30560"/>
                </a:cubicBezTo>
                <a:cubicBezTo>
                  <a:pt x="46203" y="30822"/>
                  <a:pt x="46006" y="31048"/>
                  <a:pt x="45840" y="31311"/>
                </a:cubicBezTo>
                <a:cubicBezTo>
                  <a:pt x="46101" y="31507"/>
                  <a:pt x="46156" y="31843"/>
                  <a:pt x="45882" y="31980"/>
                </a:cubicBezTo>
                <a:cubicBezTo>
                  <a:pt x="45470" y="32185"/>
                  <a:pt x="45564" y="32637"/>
                  <a:pt x="45272" y="32901"/>
                </a:cubicBezTo>
                <a:cubicBezTo>
                  <a:pt x="45011" y="33137"/>
                  <a:pt x="44740" y="33529"/>
                  <a:pt x="44740" y="33852"/>
                </a:cubicBezTo>
                <a:cubicBezTo>
                  <a:pt x="44740" y="34309"/>
                  <a:pt x="44085" y="34277"/>
                  <a:pt x="44223" y="34734"/>
                </a:cubicBezTo>
                <a:cubicBezTo>
                  <a:pt x="44190" y="34728"/>
                  <a:pt x="44161" y="34725"/>
                  <a:pt x="44134" y="34725"/>
                </a:cubicBezTo>
                <a:cubicBezTo>
                  <a:pt x="43842" y="34725"/>
                  <a:pt x="43933" y="35068"/>
                  <a:pt x="43805" y="35215"/>
                </a:cubicBezTo>
                <a:cubicBezTo>
                  <a:pt x="43500" y="35563"/>
                  <a:pt x="43269" y="35939"/>
                  <a:pt x="42850" y="36227"/>
                </a:cubicBezTo>
                <a:cubicBezTo>
                  <a:pt x="42484" y="36482"/>
                  <a:pt x="42170" y="36899"/>
                  <a:pt x="41771" y="37154"/>
                </a:cubicBezTo>
                <a:cubicBezTo>
                  <a:pt x="41458" y="37355"/>
                  <a:pt x="41214" y="37637"/>
                  <a:pt x="40848" y="37783"/>
                </a:cubicBezTo>
                <a:cubicBezTo>
                  <a:pt x="40297" y="38006"/>
                  <a:pt x="39825" y="38370"/>
                  <a:pt x="39198" y="38472"/>
                </a:cubicBezTo>
                <a:cubicBezTo>
                  <a:pt x="38481" y="38589"/>
                  <a:pt x="37805" y="38956"/>
                  <a:pt x="37090" y="39089"/>
                </a:cubicBezTo>
                <a:cubicBezTo>
                  <a:pt x="35722" y="39343"/>
                  <a:pt x="34400" y="39875"/>
                  <a:pt x="32987" y="39875"/>
                </a:cubicBezTo>
                <a:cubicBezTo>
                  <a:pt x="32854" y="39875"/>
                  <a:pt x="32720" y="39871"/>
                  <a:pt x="32586" y="39861"/>
                </a:cubicBezTo>
                <a:cubicBezTo>
                  <a:pt x="32529" y="39856"/>
                  <a:pt x="32466" y="39851"/>
                  <a:pt x="32404" y="39851"/>
                </a:cubicBezTo>
                <a:cubicBezTo>
                  <a:pt x="32314" y="39851"/>
                  <a:pt x="32225" y="39862"/>
                  <a:pt x="32158" y="39902"/>
                </a:cubicBezTo>
                <a:cubicBezTo>
                  <a:pt x="31617" y="40233"/>
                  <a:pt x="31004" y="40104"/>
                  <a:pt x="30429" y="40179"/>
                </a:cubicBezTo>
                <a:cubicBezTo>
                  <a:pt x="29474" y="40305"/>
                  <a:pt x="28514" y="40341"/>
                  <a:pt x="27553" y="40341"/>
                </a:cubicBezTo>
                <a:cubicBezTo>
                  <a:pt x="26828" y="40341"/>
                  <a:pt x="26103" y="40321"/>
                  <a:pt x="25378" y="40304"/>
                </a:cubicBezTo>
                <a:cubicBezTo>
                  <a:pt x="25342" y="40303"/>
                  <a:pt x="25305" y="40303"/>
                  <a:pt x="25269" y="40303"/>
                </a:cubicBezTo>
                <a:cubicBezTo>
                  <a:pt x="24819" y="40303"/>
                  <a:pt x="24368" y="40362"/>
                  <a:pt x="23918" y="40380"/>
                </a:cubicBezTo>
                <a:cubicBezTo>
                  <a:pt x="23849" y="40382"/>
                  <a:pt x="23781" y="40384"/>
                  <a:pt x="23712" y="40384"/>
                </a:cubicBezTo>
                <a:cubicBezTo>
                  <a:pt x="23184" y="40384"/>
                  <a:pt x="22655" y="40314"/>
                  <a:pt x="22127" y="40314"/>
                </a:cubicBezTo>
                <a:cubicBezTo>
                  <a:pt x="21782" y="40314"/>
                  <a:pt x="21436" y="40344"/>
                  <a:pt x="21093" y="40443"/>
                </a:cubicBezTo>
                <a:cubicBezTo>
                  <a:pt x="20996" y="40350"/>
                  <a:pt x="20890" y="40320"/>
                  <a:pt x="20779" y="40320"/>
                </a:cubicBezTo>
                <a:cubicBezTo>
                  <a:pt x="20576" y="40320"/>
                  <a:pt x="20358" y="40420"/>
                  <a:pt x="20156" y="40420"/>
                </a:cubicBezTo>
                <a:cubicBezTo>
                  <a:pt x="20023" y="40420"/>
                  <a:pt x="19898" y="40377"/>
                  <a:pt x="19787" y="40237"/>
                </a:cubicBezTo>
                <a:cubicBezTo>
                  <a:pt x="19551" y="40320"/>
                  <a:pt x="19313" y="40349"/>
                  <a:pt x="19077" y="40349"/>
                </a:cubicBezTo>
                <a:cubicBezTo>
                  <a:pt x="18617" y="40349"/>
                  <a:pt x="18160" y="40239"/>
                  <a:pt x="17708" y="40199"/>
                </a:cubicBezTo>
                <a:cubicBezTo>
                  <a:pt x="17087" y="40144"/>
                  <a:pt x="16452" y="40192"/>
                  <a:pt x="15832" y="39940"/>
                </a:cubicBezTo>
                <a:cubicBezTo>
                  <a:pt x="15548" y="39826"/>
                  <a:pt x="15220" y="39820"/>
                  <a:pt x="14890" y="39820"/>
                </a:cubicBezTo>
                <a:cubicBezTo>
                  <a:pt x="14854" y="39820"/>
                  <a:pt x="14818" y="39821"/>
                  <a:pt x="14783" y="39821"/>
                </a:cubicBezTo>
                <a:cubicBezTo>
                  <a:pt x="14661" y="39821"/>
                  <a:pt x="14540" y="39820"/>
                  <a:pt x="14421" y="39813"/>
                </a:cubicBezTo>
                <a:cubicBezTo>
                  <a:pt x="13493" y="39761"/>
                  <a:pt x="12599" y="39564"/>
                  <a:pt x="11704" y="39312"/>
                </a:cubicBezTo>
                <a:cubicBezTo>
                  <a:pt x="11427" y="39234"/>
                  <a:pt x="11169" y="39193"/>
                  <a:pt x="10887" y="39068"/>
                </a:cubicBezTo>
                <a:cubicBezTo>
                  <a:pt x="10605" y="38945"/>
                  <a:pt x="10219" y="38914"/>
                  <a:pt x="9878" y="38837"/>
                </a:cubicBezTo>
                <a:cubicBezTo>
                  <a:pt x="9542" y="38762"/>
                  <a:pt x="9208" y="38683"/>
                  <a:pt x="8871" y="38615"/>
                </a:cubicBezTo>
                <a:cubicBezTo>
                  <a:pt x="8275" y="38495"/>
                  <a:pt x="7775" y="38151"/>
                  <a:pt x="7272" y="37857"/>
                </a:cubicBezTo>
                <a:cubicBezTo>
                  <a:pt x="6669" y="37504"/>
                  <a:pt x="6178" y="36958"/>
                  <a:pt x="5569" y="36623"/>
                </a:cubicBezTo>
                <a:cubicBezTo>
                  <a:pt x="5162" y="36400"/>
                  <a:pt x="4941" y="36039"/>
                  <a:pt x="4654" y="35743"/>
                </a:cubicBezTo>
                <a:cubicBezTo>
                  <a:pt x="4287" y="35369"/>
                  <a:pt x="3978" y="34943"/>
                  <a:pt x="3735" y="34479"/>
                </a:cubicBezTo>
                <a:cubicBezTo>
                  <a:pt x="3475" y="33978"/>
                  <a:pt x="3030" y="33574"/>
                  <a:pt x="2673" y="33123"/>
                </a:cubicBezTo>
                <a:cubicBezTo>
                  <a:pt x="2442" y="32832"/>
                  <a:pt x="2285" y="32539"/>
                  <a:pt x="2270" y="32125"/>
                </a:cubicBezTo>
                <a:cubicBezTo>
                  <a:pt x="2255" y="31766"/>
                  <a:pt x="1971" y="31426"/>
                  <a:pt x="1869" y="31059"/>
                </a:cubicBezTo>
                <a:cubicBezTo>
                  <a:pt x="1651" y="30264"/>
                  <a:pt x="1155" y="29534"/>
                  <a:pt x="1287" y="28653"/>
                </a:cubicBezTo>
                <a:cubicBezTo>
                  <a:pt x="762" y="27994"/>
                  <a:pt x="1316" y="27141"/>
                  <a:pt x="895" y="26464"/>
                </a:cubicBezTo>
                <a:cubicBezTo>
                  <a:pt x="1150" y="25829"/>
                  <a:pt x="1127" y="25167"/>
                  <a:pt x="1087" y="24504"/>
                </a:cubicBezTo>
                <a:cubicBezTo>
                  <a:pt x="1472" y="24344"/>
                  <a:pt x="1155" y="23999"/>
                  <a:pt x="1280" y="23757"/>
                </a:cubicBezTo>
                <a:cubicBezTo>
                  <a:pt x="1398" y="23528"/>
                  <a:pt x="1451" y="23262"/>
                  <a:pt x="1509" y="23006"/>
                </a:cubicBezTo>
                <a:cubicBezTo>
                  <a:pt x="1564" y="22766"/>
                  <a:pt x="1590" y="22518"/>
                  <a:pt x="1625" y="22274"/>
                </a:cubicBezTo>
                <a:cubicBezTo>
                  <a:pt x="1629" y="22248"/>
                  <a:pt x="1607" y="22198"/>
                  <a:pt x="1609" y="22198"/>
                </a:cubicBezTo>
                <a:cubicBezTo>
                  <a:pt x="2028" y="22051"/>
                  <a:pt x="1810" y="21637"/>
                  <a:pt x="1945" y="21367"/>
                </a:cubicBezTo>
                <a:cubicBezTo>
                  <a:pt x="2089" y="21077"/>
                  <a:pt x="2049" y="20698"/>
                  <a:pt x="2180" y="20397"/>
                </a:cubicBezTo>
                <a:cubicBezTo>
                  <a:pt x="2315" y="20080"/>
                  <a:pt x="2768" y="19929"/>
                  <a:pt x="2684" y="19479"/>
                </a:cubicBezTo>
                <a:cubicBezTo>
                  <a:pt x="3108" y="19294"/>
                  <a:pt x="2863" y="18869"/>
                  <a:pt x="3003" y="18594"/>
                </a:cubicBezTo>
                <a:cubicBezTo>
                  <a:pt x="3155" y="18294"/>
                  <a:pt x="3422" y="18052"/>
                  <a:pt x="3600" y="17762"/>
                </a:cubicBezTo>
                <a:cubicBezTo>
                  <a:pt x="3781" y="17468"/>
                  <a:pt x="3926" y="17149"/>
                  <a:pt x="4071" y="16833"/>
                </a:cubicBezTo>
                <a:cubicBezTo>
                  <a:pt x="4407" y="16103"/>
                  <a:pt x="4925" y="15485"/>
                  <a:pt x="5398" y="14853"/>
                </a:cubicBezTo>
                <a:cubicBezTo>
                  <a:pt x="5885" y="14204"/>
                  <a:pt x="6527" y="13672"/>
                  <a:pt x="7272" y="13294"/>
                </a:cubicBezTo>
                <a:cubicBezTo>
                  <a:pt x="7477" y="13189"/>
                  <a:pt x="7662" y="13035"/>
                  <a:pt x="7835" y="12881"/>
                </a:cubicBezTo>
                <a:cubicBezTo>
                  <a:pt x="8557" y="12242"/>
                  <a:pt x="9374" y="11770"/>
                  <a:pt x="10281" y="11445"/>
                </a:cubicBezTo>
                <a:cubicBezTo>
                  <a:pt x="10972" y="11197"/>
                  <a:pt x="11649" y="10900"/>
                  <a:pt x="12351" y="10690"/>
                </a:cubicBezTo>
                <a:cubicBezTo>
                  <a:pt x="13033" y="10485"/>
                  <a:pt x="13742" y="10222"/>
                  <a:pt x="14435" y="10222"/>
                </a:cubicBezTo>
                <a:cubicBezTo>
                  <a:pt x="14452" y="10222"/>
                  <a:pt x="14469" y="10222"/>
                  <a:pt x="14486" y="10222"/>
                </a:cubicBezTo>
                <a:cubicBezTo>
                  <a:pt x="14516" y="10223"/>
                  <a:pt x="14547" y="10223"/>
                  <a:pt x="14577" y="10223"/>
                </a:cubicBezTo>
                <a:cubicBezTo>
                  <a:pt x="15490" y="10223"/>
                  <a:pt x="16337" y="9963"/>
                  <a:pt x="17214" y="9827"/>
                </a:cubicBezTo>
                <a:cubicBezTo>
                  <a:pt x="17338" y="9807"/>
                  <a:pt x="17554" y="9640"/>
                  <a:pt x="17543" y="9611"/>
                </a:cubicBezTo>
                <a:cubicBezTo>
                  <a:pt x="17389" y="9205"/>
                  <a:pt x="17783" y="9145"/>
                  <a:pt x="17936" y="8938"/>
                </a:cubicBezTo>
                <a:cubicBezTo>
                  <a:pt x="18064" y="8762"/>
                  <a:pt x="18183" y="8577"/>
                  <a:pt x="18289" y="8388"/>
                </a:cubicBezTo>
                <a:cubicBezTo>
                  <a:pt x="18542" y="7936"/>
                  <a:pt x="18891" y="7484"/>
                  <a:pt x="19314" y="7195"/>
                </a:cubicBezTo>
                <a:cubicBezTo>
                  <a:pt x="19879" y="6807"/>
                  <a:pt x="20077" y="6164"/>
                  <a:pt x="20548" y="5723"/>
                </a:cubicBezTo>
                <a:cubicBezTo>
                  <a:pt x="20896" y="5397"/>
                  <a:pt x="21171" y="4991"/>
                  <a:pt x="21474" y="4617"/>
                </a:cubicBezTo>
                <a:cubicBezTo>
                  <a:pt x="21563" y="4507"/>
                  <a:pt x="21642" y="4387"/>
                  <a:pt x="21723" y="4270"/>
                </a:cubicBezTo>
                <a:cubicBezTo>
                  <a:pt x="22083" y="3747"/>
                  <a:pt x="22396" y="3192"/>
                  <a:pt x="22956" y="2829"/>
                </a:cubicBezTo>
                <a:cubicBezTo>
                  <a:pt x="23164" y="2695"/>
                  <a:pt x="23290" y="2437"/>
                  <a:pt x="23455" y="2237"/>
                </a:cubicBezTo>
                <a:cubicBezTo>
                  <a:pt x="23610" y="2048"/>
                  <a:pt x="23772" y="1954"/>
                  <a:pt x="23947" y="1954"/>
                </a:cubicBezTo>
                <a:close/>
                <a:moveTo>
                  <a:pt x="23833" y="1"/>
                </a:moveTo>
                <a:cubicBezTo>
                  <a:pt x="23493" y="360"/>
                  <a:pt x="23203" y="667"/>
                  <a:pt x="22909" y="970"/>
                </a:cubicBezTo>
                <a:cubicBezTo>
                  <a:pt x="22788" y="1094"/>
                  <a:pt x="22637" y="1193"/>
                  <a:pt x="22530" y="1326"/>
                </a:cubicBezTo>
                <a:cubicBezTo>
                  <a:pt x="21999" y="1986"/>
                  <a:pt x="21456" y="2639"/>
                  <a:pt x="20957" y="3324"/>
                </a:cubicBezTo>
                <a:cubicBezTo>
                  <a:pt x="20444" y="4030"/>
                  <a:pt x="20055" y="4826"/>
                  <a:pt x="19383" y="5414"/>
                </a:cubicBezTo>
                <a:cubicBezTo>
                  <a:pt x="19282" y="5505"/>
                  <a:pt x="19221" y="5654"/>
                  <a:pt x="19172" y="5787"/>
                </a:cubicBezTo>
                <a:cubicBezTo>
                  <a:pt x="18902" y="6520"/>
                  <a:pt x="18412" y="7120"/>
                  <a:pt x="17872" y="7636"/>
                </a:cubicBezTo>
                <a:cubicBezTo>
                  <a:pt x="17374" y="8111"/>
                  <a:pt x="17049" y="8634"/>
                  <a:pt x="16860" y="9315"/>
                </a:cubicBezTo>
                <a:cubicBezTo>
                  <a:pt x="16416" y="9164"/>
                  <a:pt x="15929" y="9335"/>
                  <a:pt x="15512" y="9020"/>
                </a:cubicBezTo>
                <a:cubicBezTo>
                  <a:pt x="15467" y="8986"/>
                  <a:pt x="15382" y="8970"/>
                  <a:pt x="15296" y="8970"/>
                </a:cubicBezTo>
                <a:cubicBezTo>
                  <a:pt x="15185" y="8970"/>
                  <a:pt x="15071" y="8996"/>
                  <a:pt x="15034" y="9045"/>
                </a:cubicBezTo>
                <a:cubicBezTo>
                  <a:pt x="14869" y="9262"/>
                  <a:pt x="14715" y="9337"/>
                  <a:pt x="14568" y="9337"/>
                </a:cubicBezTo>
                <a:cubicBezTo>
                  <a:pt x="14313" y="9337"/>
                  <a:pt x="14077" y="9109"/>
                  <a:pt x="13836" y="8996"/>
                </a:cubicBezTo>
                <a:cubicBezTo>
                  <a:pt x="13540" y="9226"/>
                  <a:pt x="13327" y="9459"/>
                  <a:pt x="13064" y="9574"/>
                </a:cubicBezTo>
                <a:cubicBezTo>
                  <a:pt x="12823" y="9679"/>
                  <a:pt x="12481" y="9579"/>
                  <a:pt x="12265" y="9707"/>
                </a:cubicBezTo>
                <a:cubicBezTo>
                  <a:pt x="12185" y="9754"/>
                  <a:pt x="12113" y="9772"/>
                  <a:pt x="12044" y="9772"/>
                </a:cubicBezTo>
                <a:cubicBezTo>
                  <a:pt x="11821" y="9772"/>
                  <a:pt x="11645" y="9578"/>
                  <a:pt x="11418" y="9565"/>
                </a:cubicBezTo>
                <a:cubicBezTo>
                  <a:pt x="11360" y="9763"/>
                  <a:pt x="11312" y="9921"/>
                  <a:pt x="11262" y="10091"/>
                </a:cubicBezTo>
                <a:cubicBezTo>
                  <a:pt x="11051" y="9920"/>
                  <a:pt x="10858" y="9858"/>
                  <a:pt x="10677" y="9858"/>
                </a:cubicBezTo>
                <a:cubicBezTo>
                  <a:pt x="10308" y="9858"/>
                  <a:pt x="9993" y="10113"/>
                  <a:pt x="9700" y="10221"/>
                </a:cubicBezTo>
                <a:lnTo>
                  <a:pt x="9536" y="10669"/>
                </a:lnTo>
                <a:cubicBezTo>
                  <a:pt x="9462" y="10618"/>
                  <a:pt x="9397" y="10595"/>
                  <a:pt x="9338" y="10595"/>
                </a:cubicBezTo>
                <a:cubicBezTo>
                  <a:pt x="9232" y="10595"/>
                  <a:pt x="9145" y="10671"/>
                  <a:pt x="9055" y="10794"/>
                </a:cubicBezTo>
                <a:cubicBezTo>
                  <a:pt x="8990" y="10882"/>
                  <a:pt x="8841" y="10976"/>
                  <a:pt x="8739" y="10976"/>
                </a:cubicBezTo>
                <a:cubicBezTo>
                  <a:pt x="8729" y="10976"/>
                  <a:pt x="8720" y="10975"/>
                  <a:pt x="8712" y="10973"/>
                </a:cubicBezTo>
                <a:cubicBezTo>
                  <a:pt x="8633" y="10958"/>
                  <a:pt x="8560" y="10951"/>
                  <a:pt x="8490" y="10951"/>
                </a:cubicBezTo>
                <a:cubicBezTo>
                  <a:pt x="8043" y="10951"/>
                  <a:pt x="7774" y="11255"/>
                  <a:pt x="7555" y="11624"/>
                </a:cubicBezTo>
                <a:cubicBezTo>
                  <a:pt x="7476" y="11759"/>
                  <a:pt x="7429" y="11853"/>
                  <a:pt x="7295" y="11853"/>
                </a:cubicBezTo>
                <a:cubicBezTo>
                  <a:pt x="7263" y="11853"/>
                  <a:pt x="7226" y="11847"/>
                  <a:pt x="7182" y="11836"/>
                </a:cubicBezTo>
                <a:cubicBezTo>
                  <a:pt x="7175" y="11834"/>
                  <a:pt x="7167" y="11833"/>
                  <a:pt x="7159" y="11833"/>
                </a:cubicBezTo>
                <a:cubicBezTo>
                  <a:pt x="7071" y="11833"/>
                  <a:pt x="6939" y="11941"/>
                  <a:pt x="6861" y="12023"/>
                </a:cubicBezTo>
                <a:cubicBezTo>
                  <a:pt x="6646" y="12247"/>
                  <a:pt x="6480" y="12528"/>
                  <a:pt x="6241" y="12722"/>
                </a:cubicBezTo>
                <a:cubicBezTo>
                  <a:pt x="5345" y="13454"/>
                  <a:pt x="4512" y="14227"/>
                  <a:pt x="3848" y="15199"/>
                </a:cubicBezTo>
                <a:cubicBezTo>
                  <a:pt x="3652" y="15484"/>
                  <a:pt x="3522" y="15852"/>
                  <a:pt x="3238" y="16067"/>
                </a:cubicBezTo>
                <a:cubicBezTo>
                  <a:pt x="2491" y="16636"/>
                  <a:pt x="2250" y="17525"/>
                  <a:pt x="1827" y="18291"/>
                </a:cubicBezTo>
                <a:cubicBezTo>
                  <a:pt x="1625" y="18654"/>
                  <a:pt x="1471" y="19042"/>
                  <a:pt x="1369" y="19446"/>
                </a:cubicBezTo>
                <a:cubicBezTo>
                  <a:pt x="1270" y="19849"/>
                  <a:pt x="1084" y="20239"/>
                  <a:pt x="979" y="20669"/>
                </a:cubicBezTo>
                <a:cubicBezTo>
                  <a:pt x="847" y="21207"/>
                  <a:pt x="509" y="21720"/>
                  <a:pt x="582" y="22293"/>
                </a:cubicBezTo>
                <a:cubicBezTo>
                  <a:pt x="657" y="22876"/>
                  <a:pt x="25" y="23336"/>
                  <a:pt x="358" y="23933"/>
                </a:cubicBezTo>
                <a:cubicBezTo>
                  <a:pt x="207" y="24911"/>
                  <a:pt x="152" y="25901"/>
                  <a:pt x="195" y="26890"/>
                </a:cubicBezTo>
                <a:cubicBezTo>
                  <a:pt x="207" y="27192"/>
                  <a:pt x="372" y="27557"/>
                  <a:pt x="231" y="27790"/>
                </a:cubicBezTo>
                <a:cubicBezTo>
                  <a:pt x="1" y="28166"/>
                  <a:pt x="554" y="28402"/>
                  <a:pt x="306" y="28724"/>
                </a:cubicBezTo>
                <a:cubicBezTo>
                  <a:pt x="45" y="29065"/>
                  <a:pt x="593" y="29232"/>
                  <a:pt x="488" y="29563"/>
                </a:cubicBezTo>
                <a:cubicBezTo>
                  <a:pt x="456" y="29663"/>
                  <a:pt x="717" y="29872"/>
                  <a:pt x="677" y="29952"/>
                </a:cubicBezTo>
                <a:cubicBezTo>
                  <a:pt x="422" y="30483"/>
                  <a:pt x="1188" y="30869"/>
                  <a:pt x="858" y="31390"/>
                </a:cubicBezTo>
                <a:cubicBezTo>
                  <a:pt x="1207" y="31568"/>
                  <a:pt x="1078" y="32011"/>
                  <a:pt x="1283" y="32219"/>
                </a:cubicBezTo>
                <a:cubicBezTo>
                  <a:pt x="1587" y="32526"/>
                  <a:pt x="1454" y="33016"/>
                  <a:pt x="1676" y="33226"/>
                </a:cubicBezTo>
                <a:cubicBezTo>
                  <a:pt x="2324" y="33839"/>
                  <a:pt x="2399" y="34822"/>
                  <a:pt x="3143" y="35354"/>
                </a:cubicBezTo>
                <a:cubicBezTo>
                  <a:pt x="3240" y="35424"/>
                  <a:pt x="3209" y="35651"/>
                  <a:pt x="3291" y="35766"/>
                </a:cubicBezTo>
                <a:cubicBezTo>
                  <a:pt x="3396" y="35914"/>
                  <a:pt x="3567" y="36014"/>
                  <a:pt x="3690" y="36151"/>
                </a:cubicBezTo>
                <a:cubicBezTo>
                  <a:pt x="4014" y="36514"/>
                  <a:pt x="4198" y="36983"/>
                  <a:pt x="4665" y="37246"/>
                </a:cubicBezTo>
                <a:cubicBezTo>
                  <a:pt x="5019" y="37446"/>
                  <a:pt x="5269" y="37827"/>
                  <a:pt x="5620" y="38036"/>
                </a:cubicBezTo>
                <a:cubicBezTo>
                  <a:pt x="6405" y="38505"/>
                  <a:pt x="7051" y="39234"/>
                  <a:pt x="8024" y="39361"/>
                </a:cubicBezTo>
                <a:cubicBezTo>
                  <a:pt x="8252" y="39693"/>
                  <a:pt x="8697" y="39461"/>
                  <a:pt x="8950" y="39717"/>
                </a:cubicBezTo>
                <a:cubicBezTo>
                  <a:pt x="9437" y="40209"/>
                  <a:pt x="10134" y="40048"/>
                  <a:pt x="10714" y="40273"/>
                </a:cubicBezTo>
                <a:cubicBezTo>
                  <a:pt x="11163" y="40449"/>
                  <a:pt x="11749" y="40283"/>
                  <a:pt x="12191" y="40468"/>
                </a:cubicBezTo>
                <a:cubicBezTo>
                  <a:pt x="12619" y="40646"/>
                  <a:pt x="13104" y="40447"/>
                  <a:pt x="13503" y="40801"/>
                </a:cubicBezTo>
                <a:cubicBezTo>
                  <a:pt x="13556" y="40849"/>
                  <a:pt x="13635" y="40863"/>
                  <a:pt x="13727" y="40863"/>
                </a:cubicBezTo>
                <a:cubicBezTo>
                  <a:pt x="13860" y="40863"/>
                  <a:pt x="14021" y="40833"/>
                  <a:pt x="14167" y="40833"/>
                </a:cubicBezTo>
                <a:cubicBezTo>
                  <a:pt x="14230" y="40833"/>
                  <a:pt x="14289" y="40838"/>
                  <a:pt x="14343" y="40854"/>
                </a:cubicBezTo>
                <a:cubicBezTo>
                  <a:pt x="15382" y="41154"/>
                  <a:pt x="16464" y="40987"/>
                  <a:pt x="17512" y="41180"/>
                </a:cubicBezTo>
                <a:cubicBezTo>
                  <a:pt x="17535" y="41184"/>
                  <a:pt x="17558" y="41185"/>
                  <a:pt x="17583" y="41185"/>
                </a:cubicBezTo>
                <a:cubicBezTo>
                  <a:pt x="17737" y="41185"/>
                  <a:pt x="17927" y="41115"/>
                  <a:pt x="18057" y="41115"/>
                </a:cubicBezTo>
                <a:cubicBezTo>
                  <a:pt x="18103" y="41115"/>
                  <a:pt x="18142" y="41125"/>
                  <a:pt x="18168" y="41149"/>
                </a:cubicBezTo>
                <a:cubicBezTo>
                  <a:pt x="18269" y="41242"/>
                  <a:pt x="18365" y="41272"/>
                  <a:pt x="18458" y="41272"/>
                </a:cubicBezTo>
                <a:cubicBezTo>
                  <a:pt x="18639" y="41272"/>
                  <a:pt x="18809" y="41157"/>
                  <a:pt x="18983" y="41157"/>
                </a:cubicBezTo>
                <a:cubicBezTo>
                  <a:pt x="19009" y="41157"/>
                  <a:pt x="19035" y="41159"/>
                  <a:pt x="19061" y="41165"/>
                </a:cubicBezTo>
                <a:cubicBezTo>
                  <a:pt x="19360" y="41232"/>
                  <a:pt x="19670" y="41261"/>
                  <a:pt x="19978" y="41281"/>
                </a:cubicBezTo>
                <a:cubicBezTo>
                  <a:pt x="20018" y="41284"/>
                  <a:pt x="20058" y="41285"/>
                  <a:pt x="20099" y="41285"/>
                </a:cubicBezTo>
                <a:cubicBezTo>
                  <a:pt x="20520" y="41285"/>
                  <a:pt x="20944" y="41150"/>
                  <a:pt x="21366" y="41150"/>
                </a:cubicBezTo>
                <a:cubicBezTo>
                  <a:pt x="21597" y="41150"/>
                  <a:pt x="21827" y="41190"/>
                  <a:pt x="22055" y="41315"/>
                </a:cubicBezTo>
                <a:cubicBezTo>
                  <a:pt x="22062" y="41319"/>
                  <a:pt x="22069" y="41320"/>
                  <a:pt x="22078" y="41320"/>
                </a:cubicBezTo>
                <a:cubicBezTo>
                  <a:pt x="22097" y="41320"/>
                  <a:pt x="22120" y="41314"/>
                  <a:pt x="22139" y="41313"/>
                </a:cubicBezTo>
                <a:cubicBezTo>
                  <a:pt x="22378" y="41298"/>
                  <a:pt x="22617" y="41296"/>
                  <a:pt x="22856" y="41296"/>
                </a:cubicBezTo>
                <a:cubicBezTo>
                  <a:pt x="23010" y="41296"/>
                  <a:pt x="23164" y="41297"/>
                  <a:pt x="23318" y="41297"/>
                </a:cubicBezTo>
                <a:cubicBezTo>
                  <a:pt x="23574" y="41297"/>
                  <a:pt x="23829" y="41293"/>
                  <a:pt x="24080" y="41276"/>
                </a:cubicBezTo>
                <a:cubicBezTo>
                  <a:pt x="24120" y="41273"/>
                  <a:pt x="24160" y="41272"/>
                  <a:pt x="24200" y="41272"/>
                </a:cubicBezTo>
                <a:cubicBezTo>
                  <a:pt x="24492" y="41272"/>
                  <a:pt x="24781" y="41338"/>
                  <a:pt x="25060" y="41338"/>
                </a:cubicBezTo>
                <a:cubicBezTo>
                  <a:pt x="25175" y="41338"/>
                  <a:pt x="25289" y="41326"/>
                  <a:pt x="25400" y="41294"/>
                </a:cubicBezTo>
                <a:cubicBezTo>
                  <a:pt x="25996" y="41123"/>
                  <a:pt x="26592" y="41170"/>
                  <a:pt x="27188" y="41138"/>
                </a:cubicBezTo>
                <a:cubicBezTo>
                  <a:pt x="27551" y="41119"/>
                  <a:pt x="27915" y="41130"/>
                  <a:pt x="28277" y="41119"/>
                </a:cubicBezTo>
                <a:cubicBezTo>
                  <a:pt x="28498" y="41112"/>
                  <a:pt x="28719" y="41109"/>
                  <a:pt x="28939" y="41109"/>
                </a:cubicBezTo>
                <a:cubicBezTo>
                  <a:pt x="29677" y="41109"/>
                  <a:pt x="30415" y="41138"/>
                  <a:pt x="31152" y="41139"/>
                </a:cubicBezTo>
                <a:cubicBezTo>
                  <a:pt x="31156" y="41139"/>
                  <a:pt x="31161" y="41139"/>
                  <a:pt x="31165" y="41139"/>
                </a:cubicBezTo>
                <a:cubicBezTo>
                  <a:pt x="32038" y="41139"/>
                  <a:pt x="32915" y="41014"/>
                  <a:pt x="33783" y="40889"/>
                </a:cubicBezTo>
                <a:cubicBezTo>
                  <a:pt x="34451" y="40794"/>
                  <a:pt x="35102" y="40571"/>
                  <a:pt x="35771" y="40482"/>
                </a:cubicBezTo>
                <a:cubicBezTo>
                  <a:pt x="36350" y="40404"/>
                  <a:pt x="36894" y="40206"/>
                  <a:pt x="37492" y="40159"/>
                </a:cubicBezTo>
                <a:cubicBezTo>
                  <a:pt x="38124" y="40109"/>
                  <a:pt x="38706" y="39579"/>
                  <a:pt x="39347" y="39445"/>
                </a:cubicBezTo>
                <a:cubicBezTo>
                  <a:pt x="40045" y="39301"/>
                  <a:pt x="40619" y="38961"/>
                  <a:pt x="41233" y="38659"/>
                </a:cubicBezTo>
                <a:cubicBezTo>
                  <a:pt x="42104" y="38230"/>
                  <a:pt x="42841" y="37633"/>
                  <a:pt x="43531" y="36968"/>
                </a:cubicBezTo>
                <a:cubicBezTo>
                  <a:pt x="43625" y="36875"/>
                  <a:pt x="43708" y="36772"/>
                  <a:pt x="43777" y="36660"/>
                </a:cubicBezTo>
                <a:cubicBezTo>
                  <a:pt x="44175" y="36011"/>
                  <a:pt x="44902" y="35632"/>
                  <a:pt x="45207" y="34907"/>
                </a:cubicBezTo>
                <a:cubicBezTo>
                  <a:pt x="45297" y="34697"/>
                  <a:pt x="45355" y="34464"/>
                  <a:pt x="45487" y="34285"/>
                </a:cubicBezTo>
                <a:cubicBezTo>
                  <a:pt x="45612" y="34116"/>
                  <a:pt x="45912" y="34035"/>
                  <a:pt x="45966" y="33863"/>
                </a:cubicBezTo>
                <a:cubicBezTo>
                  <a:pt x="46247" y="32964"/>
                  <a:pt x="46887" y="32244"/>
                  <a:pt x="47062" y="31267"/>
                </a:cubicBezTo>
                <a:cubicBezTo>
                  <a:pt x="47216" y="30408"/>
                  <a:pt x="47445" y="29545"/>
                  <a:pt x="47614" y="28684"/>
                </a:cubicBezTo>
                <a:cubicBezTo>
                  <a:pt x="47760" y="27952"/>
                  <a:pt x="47567" y="27184"/>
                  <a:pt x="47738" y="26433"/>
                </a:cubicBezTo>
                <a:cubicBezTo>
                  <a:pt x="47829" y="26033"/>
                  <a:pt x="47865" y="25605"/>
                  <a:pt x="47673" y="25184"/>
                </a:cubicBezTo>
                <a:cubicBezTo>
                  <a:pt x="47603" y="25034"/>
                  <a:pt x="47735" y="24789"/>
                  <a:pt x="47772" y="24609"/>
                </a:cubicBezTo>
                <a:lnTo>
                  <a:pt x="47507" y="24355"/>
                </a:lnTo>
                <a:cubicBezTo>
                  <a:pt x="47568" y="23992"/>
                  <a:pt x="47767" y="23599"/>
                  <a:pt x="47645" y="23402"/>
                </a:cubicBezTo>
                <a:cubicBezTo>
                  <a:pt x="47231" y="22734"/>
                  <a:pt x="47398" y="21893"/>
                  <a:pt x="46917" y="21260"/>
                </a:cubicBezTo>
                <a:cubicBezTo>
                  <a:pt x="46718" y="20996"/>
                  <a:pt x="47202" y="21082"/>
                  <a:pt x="47153" y="20811"/>
                </a:cubicBezTo>
                <a:cubicBezTo>
                  <a:pt x="46723" y="20621"/>
                  <a:pt x="46567" y="20218"/>
                  <a:pt x="46502" y="19733"/>
                </a:cubicBezTo>
                <a:cubicBezTo>
                  <a:pt x="46427" y="19172"/>
                  <a:pt x="46300" y="18644"/>
                  <a:pt x="45827" y="18215"/>
                </a:cubicBezTo>
                <a:cubicBezTo>
                  <a:pt x="45557" y="17969"/>
                  <a:pt x="45464" y="17522"/>
                  <a:pt x="45306" y="17159"/>
                </a:cubicBezTo>
                <a:cubicBezTo>
                  <a:pt x="45217" y="16951"/>
                  <a:pt x="45212" y="16688"/>
                  <a:pt x="45079" y="16523"/>
                </a:cubicBezTo>
                <a:cubicBezTo>
                  <a:pt x="44693" y="16040"/>
                  <a:pt x="44254" y="15601"/>
                  <a:pt x="43851" y="15132"/>
                </a:cubicBezTo>
                <a:cubicBezTo>
                  <a:pt x="43484" y="14702"/>
                  <a:pt x="43126" y="14262"/>
                  <a:pt x="42787" y="13812"/>
                </a:cubicBezTo>
                <a:cubicBezTo>
                  <a:pt x="42594" y="13554"/>
                  <a:pt x="42386" y="13385"/>
                  <a:pt x="42072" y="13249"/>
                </a:cubicBezTo>
                <a:cubicBezTo>
                  <a:pt x="41679" y="13078"/>
                  <a:pt x="41257" y="12838"/>
                  <a:pt x="41100" y="12350"/>
                </a:cubicBezTo>
                <a:cubicBezTo>
                  <a:pt x="41064" y="12236"/>
                  <a:pt x="40937" y="12140"/>
                  <a:pt x="40832" y="12064"/>
                </a:cubicBezTo>
                <a:cubicBezTo>
                  <a:pt x="40420" y="11765"/>
                  <a:pt x="39755" y="11811"/>
                  <a:pt x="39603" y="11152"/>
                </a:cubicBezTo>
                <a:cubicBezTo>
                  <a:pt x="39597" y="11125"/>
                  <a:pt x="39446" y="11146"/>
                  <a:pt x="39370" y="11119"/>
                </a:cubicBezTo>
                <a:cubicBezTo>
                  <a:pt x="38897" y="10954"/>
                  <a:pt x="38388" y="10846"/>
                  <a:pt x="37962" y="10597"/>
                </a:cubicBezTo>
                <a:cubicBezTo>
                  <a:pt x="37155" y="10124"/>
                  <a:pt x="36324" y="9834"/>
                  <a:pt x="35389" y="9673"/>
                </a:cubicBezTo>
                <a:cubicBezTo>
                  <a:pt x="34181" y="9465"/>
                  <a:pt x="32971" y="9286"/>
                  <a:pt x="31759" y="9106"/>
                </a:cubicBezTo>
                <a:cubicBezTo>
                  <a:pt x="31467" y="9063"/>
                  <a:pt x="31185" y="8902"/>
                  <a:pt x="30916" y="8762"/>
                </a:cubicBezTo>
                <a:cubicBezTo>
                  <a:pt x="30554" y="8571"/>
                  <a:pt x="30551" y="8140"/>
                  <a:pt x="30354" y="7836"/>
                </a:cubicBezTo>
                <a:cubicBezTo>
                  <a:pt x="30139" y="7505"/>
                  <a:pt x="29690" y="7466"/>
                  <a:pt x="29516" y="7029"/>
                </a:cubicBezTo>
                <a:cubicBezTo>
                  <a:pt x="29279" y="6438"/>
                  <a:pt x="28889" y="5897"/>
                  <a:pt x="28516" y="5383"/>
                </a:cubicBezTo>
                <a:cubicBezTo>
                  <a:pt x="28202" y="4950"/>
                  <a:pt x="27841" y="4531"/>
                  <a:pt x="27490" y="4126"/>
                </a:cubicBezTo>
                <a:cubicBezTo>
                  <a:pt x="27133" y="3714"/>
                  <a:pt x="27023" y="3123"/>
                  <a:pt x="26501" y="2836"/>
                </a:cubicBezTo>
                <a:cubicBezTo>
                  <a:pt x="26375" y="2768"/>
                  <a:pt x="26338" y="2541"/>
                  <a:pt x="26255" y="2388"/>
                </a:cubicBezTo>
                <a:cubicBezTo>
                  <a:pt x="26190" y="2267"/>
                  <a:pt x="26135" y="2067"/>
                  <a:pt x="26044" y="2046"/>
                </a:cubicBezTo>
                <a:cubicBezTo>
                  <a:pt x="25719" y="1971"/>
                  <a:pt x="25732" y="1653"/>
                  <a:pt x="25564" y="1478"/>
                </a:cubicBezTo>
                <a:cubicBezTo>
                  <a:pt x="25405" y="1313"/>
                  <a:pt x="25007" y="1173"/>
                  <a:pt x="25024" y="1077"/>
                </a:cubicBezTo>
                <a:cubicBezTo>
                  <a:pt x="25101" y="632"/>
                  <a:pt x="24606" y="840"/>
                  <a:pt x="24571" y="630"/>
                </a:cubicBezTo>
                <a:cubicBezTo>
                  <a:pt x="24488" y="133"/>
                  <a:pt x="24123" y="62"/>
                  <a:pt x="238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p:nvPr/>
        </p:nvSpPr>
        <p:spPr>
          <a:xfrm rot="8999956">
            <a:off x="2947883" y="1569447"/>
            <a:ext cx="1105001" cy="362967"/>
          </a:xfrm>
          <a:custGeom>
            <a:avLst/>
            <a:gdLst/>
            <a:ahLst/>
            <a:cxnLst/>
            <a:rect l="l" t="t" r="r" b="b"/>
            <a:pathLst>
              <a:path w="44201" h="14519" extrusionOk="0">
                <a:moveTo>
                  <a:pt x="36197" y="1"/>
                </a:moveTo>
                <a:cubicBezTo>
                  <a:pt x="35851" y="1"/>
                  <a:pt x="35604" y="208"/>
                  <a:pt x="35432" y="382"/>
                </a:cubicBezTo>
                <a:cubicBezTo>
                  <a:pt x="35081" y="736"/>
                  <a:pt x="35129" y="1375"/>
                  <a:pt x="35317" y="1732"/>
                </a:cubicBezTo>
                <a:cubicBezTo>
                  <a:pt x="35643" y="2347"/>
                  <a:pt x="35926" y="2985"/>
                  <a:pt x="36251" y="3595"/>
                </a:cubicBezTo>
                <a:cubicBezTo>
                  <a:pt x="36952" y="4915"/>
                  <a:pt x="37604" y="6259"/>
                  <a:pt x="38281" y="7591"/>
                </a:cubicBezTo>
                <a:cubicBezTo>
                  <a:pt x="38338" y="7706"/>
                  <a:pt x="38557" y="7776"/>
                  <a:pt x="38435" y="7949"/>
                </a:cubicBezTo>
                <a:cubicBezTo>
                  <a:pt x="38387" y="8016"/>
                  <a:pt x="38328" y="8035"/>
                  <a:pt x="38264" y="8035"/>
                </a:cubicBezTo>
                <a:cubicBezTo>
                  <a:pt x="38183" y="8035"/>
                  <a:pt x="38094" y="8005"/>
                  <a:pt x="38011" y="8005"/>
                </a:cubicBezTo>
                <a:cubicBezTo>
                  <a:pt x="37998" y="8005"/>
                  <a:pt x="37984" y="8006"/>
                  <a:pt x="37971" y="8008"/>
                </a:cubicBezTo>
                <a:cubicBezTo>
                  <a:pt x="37954" y="8010"/>
                  <a:pt x="37938" y="8011"/>
                  <a:pt x="37922" y="8011"/>
                </a:cubicBezTo>
                <a:cubicBezTo>
                  <a:pt x="37722" y="8011"/>
                  <a:pt x="37606" y="7819"/>
                  <a:pt x="37474" y="7686"/>
                </a:cubicBezTo>
                <a:cubicBezTo>
                  <a:pt x="37266" y="7480"/>
                  <a:pt x="37014" y="7279"/>
                  <a:pt x="36744" y="7279"/>
                </a:cubicBezTo>
                <a:cubicBezTo>
                  <a:pt x="36727" y="7279"/>
                  <a:pt x="36709" y="7279"/>
                  <a:pt x="36692" y="7281"/>
                </a:cubicBezTo>
                <a:cubicBezTo>
                  <a:pt x="36656" y="7284"/>
                  <a:pt x="36622" y="7286"/>
                  <a:pt x="36588" y="7286"/>
                </a:cubicBezTo>
                <a:cubicBezTo>
                  <a:pt x="36311" y="7286"/>
                  <a:pt x="36110" y="7173"/>
                  <a:pt x="35910" y="7015"/>
                </a:cubicBezTo>
                <a:cubicBezTo>
                  <a:pt x="35637" y="6796"/>
                  <a:pt x="35278" y="6764"/>
                  <a:pt x="34972" y="6596"/>
                </a:cubicBezTo>
                <a:cubicBezTo>
                  <a:pt x="34314" y="6236"/>
                  <a:pt x="33511" y="6105"/>
                  <a:pt x="32750" y="5983"/>
                </a:cubicBezTo>
                <a:cubicBezTo>
                  <a:pt x="32487" y="5940"/>
                  <a:pt x="32447" y="5702"/>
                  <a:pt x="32166" y="5658"/>
                </a:cubicBezTo>
                <a:cubicBezTo>
                  <a:pt x="31465" y="5549"/>
                  <a:pt x="30804" y="5218"/>
                  <a:pt x="30089" y="5110"/>
                </a:cubicBezTo>
                <a:cubicBezTo>
                  <a:pt x="29934" y="5086"/>
                  <a:pt x="29954" y="4822"/>
                  <a:pt x="29724" y="4822"/>
                </a:cubicBezTo>
                <a:cubicBezTo>
                  <a:pt x="29696" y="4822"/>
                  <a:pt x="29665" y="4826"/>
                  <a:pt x="29628" y="4835"/>
                </a:cubicBezTo>
                <a:cubicBezTo>
                  <a:pt x="29524" y="4860"/>
                  <a:pt x="29419" y="4870"/>
                  <a:pt x="29313" y="4870"/>
                </a:cubicBezTo>
                <a:cubicBezTo>
                  <a:pt x="28904" y="4870"/>
                  <a:pt x="28486" y="4719"/>
                  <a:pt x="28080" y="4681"/>
                </a:cubicBezTo>
                <a:cubicBezTo>
                  <a:pt x="27375" y="4614"/>
                  <a:pt x="26717" y="4238"/>
                  <a:pt x="25925" y="4238"/>
                </a:cubicBezTo>
                <a:cubicBezTo>
                  <a:pt x="25917" y="4238"/>
                  <a:pt x="25910" y="4238"/>
                  <a:pt x="25902" y="4238"/>
                </a:cubicBezTo>
                <a:cubicBezTo>
                  <a:pt x="25892" y="4238"/>
                  <a:pt x="25883" y="4238"/>
                  <a:pt x="25873" y="4238"/>
                </a:cubicBezTo>
                <a:cubicBezTo>
                  <a:pt x="25234" y="4238"/>
                  <a:pt x="24603" y="3994"/>
                  <a:pt x="23919" y="3994"/>
                </a:cubicBezTo>
                <a:cubicBezTo>
                  <a:pt x="23850" y="3994"/>
                  <a:pt x="23781" y="3997"/>
                  <a:pt x="23711" y="4002"/>
                </a:cubicBezTo>
                <a:cubicBezTo>
                  <a:pt x="23559" y="4014"/>
                  <a:pt x="23405" y="4019"/>
                  <a:pt x="23248" y="4019"/>
                </a:cubicBezTo>
                <a:cubicBezTo>
                  <a:pt x="22726" y="4019"/>
                  <a:pt x="22186" y="3962"/>
                  <a:pt x="21657" y="3896"/>
                </a:cubicBezTo>
                <a:cubicBezTo>
                  <a:pt x="21473" y="3872"/>
                  <a:pt x="21279" y="3862"/>
                  <a:pt x="21079" y="3862"/>
                </a:cubicBezTo>
                <a:cubicBezTo>
                  <a:pt x="20588" y="3862"/>
                  <a:pt x="20062" y="3924"/>
                  <a:pt x="19567" y="4004"/>
                </a:cubicBezTo>
                <a:cubicBezTo>
                  <a:pt x="19499" y="4015"/>
                  <a:pt x="19426" y="4019"/>
                  <a:pt x="19350" y="4019"/>
                </a:cubicBezTo>
                <a:cubicBezTo>
                  <a:pt x="19144" y="4019"/>
                  <a:pt x="18918" y="3989"/>
                  <a:pt x="18725" y="3989"/>
                </a:cubicBezTo>
                <a:cubicBezTo>
                  <a:pt x="18556" y="3989"/>
                  <a:pt x="18412" y="4012"/>
                  <a:pt x="18326" y="4098"/>
                </a:cubicBezTo>
                <a:cubicBezTo>
                  <a:pt x="18186" y="4238"/>
                  <a:pt x="18081" y="4294"/>
                  <a:pt x="17994" y="4294"/>
                </a:cubicBezTo>
                <a:cubicBezTo>
                  <a:pt x="17824" y="4294"/>
                  <a:pt x="17722" y="4083"/>
                  <a:pt x="17552" y="3875"/>
                </a:cubicBezTo>
                <a:lnTo>
                  <a:pt x="17552" y="3875"/>
                </a:lnTo>
                <a:cubicBezTo>
                  <a:pt x="17569" y="4206"/>
                  <a:pt x="17467" y="4362"/>
                  <a:pt x="17281" y="4362"/>
                </a:cubicBezTo>
                <a:cubicBezTo>
                  <a:pt x="17235" y="4362"/>
                  <a:pt x="17184" y="4353"/>
                  <a:pt x="17129" y="4334"/>
                </a:cubicBezTo>
                <a:cubicBezTo>
                  <a:pt x="16935" y="4269"/>
                  <a:pt x="16745" y="4243"/>
                  <a:pt x="16557" y="4243"/>
                </a:cubicBezTo>
                <a:cubicBezTo>
                  <a:pt x="16178" y="4243"/>
                  <a:pt x="15808" y="4349"/>
                  <a:pt x="15441" y="4454"/>
                </a:cubicBezTo>
                <a:cubicBezTo>
                  <a:pt x="15188" y="4526"/>
                  <a:pt x="14908" y="4679"/>
                  <a:pt x="14667" y="4679"/>
                </a:cubicBezTo>
                <a:cubicBezTo>
                  <a:pt x="14609" y="4679"/>
                  <a:pt x="14553" y="4670"/>
                  <a:pt x="14501" y="4649"/>
                </a:cubicBezTo>
                <a:cubicBezTo>
                  <a:pt x="14269" y="4556"/>
                  <a:pt x="14037" y="4519"/>
                  <a:pt x="13810" y="4519"/>
                </a:cubicBezTo>
                <a:cubicBezTo>
                  <a:pt x="13274" y="4519"/>
                  <a:pt x="12764" y="4726"/>
                  <a:pt x="12342" y="4886"/>
                </a:cubicBezTo>
                <a:cubicBezTo>
                  <a:pt x="11528" y="5195"/>
                  <a:pt x="10600" y="4963"/>
                  <a:pt x="9854" y="5531"/>
                </a:cubicBezTo>
                <a:cubicBezTo>
                  <a:pt x="9721" y="5634"/>
                  <a:pt x="9359" y="5717"/>
                  <a:pt x="9098" y="5787"/>
                </a:cubicBezTo>
                <a:cubicBezTo>
                  <a:pt x="8608" y="5919"/>
                  <a:pt x="8008" y="5695"/>
                  <a:pt x="7640" y="6248"/>
                </a:cubicBezTo>
                <a:cubicBezTo>
                  <a:pt x="7575" y="6344"/>
                  <a:pt x="7395" y="6364"/>
                  <a:pt x="7253" y="6402"/>
                </a:cubicBezTo>
                <a:cubicBezTo>
                  <a:pt x="6972" y="6477"/>
                  <a:pt x="6636" y="6455"/>
                  <a:pt x="6422" y="6553"/>
                </a:cubicBezTo>
                <a:cubicBezTo>
                  <a:pt x="5961" y="6762"/>
                  <a:pt x="5371" y="6725"/>
                  <a:pt x="5029" y="7164"/>
                </a:cubicBezTo>
                <a:cubicBezTo>
                  <a:pt x="4934" y="7286"/>
                  <a:pt x="4815" y="7318"/>
                  <a:pt x="4688" y="7318"/>
                </a:cubicBezTo>
                <a:cubicBezTo>
                  <a:pt x="4552" y="7318"/>
                  <a:pt x="4407" y="7282"/>
                  <a:pt x="4271" y="7282"/>
                </a:cubicBezTo>
                <a:cubicBezTo>
                  <a:pt x="4120" y="7282"/>
                  <a:pt x="3979" y="7326"/>
                  <a:pt x="3875" y="7511"/>
                </a:cubicBezTo>
                <a:cubicBezTo>
                  <a:pt x="3797" y="7650"/>
                  <a:pt x="3510" y="7552"/>
                  <a:pt x="3309" y="7640"/>
                </a:cubicBezTo>
                <a:cubicBezTo>
                  <a:pt x="2424" y="8028"/>
                  <a:pt x="1612" y="8461"/>
                  <a:pt x="841" y="9109"/>
                </a:cubicBezTo>
                <a:cubicBezTo>
                  <a:pt x="93" y="9738"/>
                  <a:pt x="124" y="10446"/>
                  <a:pt x="41" y="11189"/>
                </a:cubicBezTo>
                <a:cubicBezTo>
                  <a:pt x="0" y="11558"/>
                  <a:pt x="803" y="12313"/>
                  <a:pt x="1223" y="12313"/>
                </a:cubicBezTo>
                <a:cubicBezTo>
                  <a:pt x="1251" y="12313"/>
                  <a:pt x="1278" y="12310"/>
                  <a:pt x="1302" y="12303"/>
                </a:cubicBezTo>
                <a:cubicBezTo>
                  <a:pt x="1367" y="12284"/>
                  <a:pt x="1430" y="12276"/>
                  <a:pt x="1493" y="12276"/>
                </a:cubicBezTo>
                <a:cubicBezTo>
                  <a:pt x="1749" y="12276"/>
                  <a:pt x="1987" y="12402"/>
                  <a:pt x="2216" y="12402"/>
                </a:cubicBezTo>
                <a:cubicBezTo>
                  <a:pt x="2303" y="12402"/>
                  <a:pt x="2389" y="12384"/>
                  <a:pt x="2473" y="12335"/>
                </a:cubicBezTo>
                <a:cubicBezTo>
                  <a:pt x="3331" y="11826"/>
                  <a:pt x="4157" y="11263"/>
                  <a:pt x="5020" y="10757"/>
                </a:cubicBezTo>
                <a:cubicBezTo>
                  <a:pt x="5527" y="10459"/>
                  <a:pt x="6046" y="10157"/>
                  <a:pt x="6559" y="9881"/>
                </a:cubicBezTo>
                <a:cubicBezTo>
                  <a:pt x="7564" y="9341"/>
                  <a:pt x="8613" y="8888"/>
                  <a:pt x="9695" y="8525"/>
                </a:cubicBezTo>
                <a:cubicBezTo>
                  <a:pt x="11026" y="8081"/>
                  <a:pt x="12392" y="7721"/>
                  <a:pt x="13762" y="7413"/>
                </a:cubicBezTo>
                <a:cubicBezTo>
                  <a:pt x="15344" y="7056"/>
                  <a:pt x="16967" y="6861"/>
                  <a:pt x="18577" y="6795"/>
                </a:cubicBezTo>
                <a:cubicBezTo>
                  <a:pt x="19461" y="6759"/>
                  <a:pt x="20349" y="6706"/>
                  <a:pt x="21239" y="6706"/>
                </a:cubicBezTo>
                <a:cubicBezTo>
                  <a:pt x="21904" y="6706"/>
                  <a:pt x="22571" y="6736"/>
                  <a:pt x="23239" y="6826"/>
                </a:cubicBezTo>
                <a:cubicBezTo>
                  <a:pt x="24848" y="7042"/>
                  <a:pt x="26462" y="7238"/>
                  <a:pt x="28072" y="7458"/>
                </a:cubicBezTo>
                <a:cubicBezTo>
                  <a:pt x="28725" y="7547"/>
                  <a:pt x="29330" y="7773"/>
                  <a:pt x="29973" y="7878"/>
                </a:cubicBezTo>
                <a:cubicBezTo>
                  <a:pt x="30394" y="7947"/>
                  <a:pt x="30909" y="7944"/>
                  <a:pt x="31221" y="8102"/>
                </a:cubicBezTo>
                <a:cubicBezTo>
                  <a:pt x="32421" y="8711"/>
                  <a:pt x="33799" y="8800"/>
                  <a:pt x="34952" y="9460"/>
                </a:cubicBezTo>
                <a:cubicBezTo>
                  <a:pt x="35297" y="9656"/>
                  <a:pt x="35789" y="9413"/>
                  <a:pt x="35954" y="9797"/>
                </a:cubicBezTo>
                <a:cubicBezTo>
                  <a:pt x="36085" y="10103"/>
                  <a:pt x="36278" y="10026"/>
                  <a:pt x="36477" y="10086"/>
                </a:cubicBezTo>
                <a:cubicBezTo>
                  <a:pt x="36486" y="10089"/>
                  <a:pt x="36495" y="10090"/>
                  <a:pt x="36504" y="10090"/>
                </a:cubicBezTo>
                <a:cubicBezTo>
                  <a:pt x="36582" y="10090"/>
                  <a:pt x="36687" y="10015"/>
                  <a:pt x="36767" y="10015"/>
                </a:cubicBezTo>
                <a:cubicBezTo>
                  <a:pt x="36830" y="10015"/>
                  <a:pt x="36876" y="10061"/>
                  <a:pt x="36881" y="10224"/>
                </a:cubicBezTo>
                <a:cubicBezTo>
                  <a:pt x="36890" y="10487"/>
                  <a:pt x="36705" y="10617"/>
                  <a:pt x="36514" y="10655"/>
                </a:cubicBezTo>
                <a:cubicBezTo>
                  <a:pt x="35275" y="10901"/>
                  <a:pt x="34020" y="11068"/>
                  <a:pt x="32796" y="11372"/>
                </a:cubicBezTo>
                <a:cubicBezTo>
                  <a:pt x="32024" y="11565"/>
                  <a:pt x="31196" y="11406"/>
                  <a:pt x="30469" y="11779"/>
                </a:cubicBezTo>
                <a:cubicBezTo>
                  <a:pt x="30002" y="12019"/>
                  <a:pt x="29445" y="12258"/>
                  <a:pt x="29281" y="12756"/>
                </a:cubicBezTo>
                <a:cubicBezTo>
                  <a:pt x="29169" y="13098"/>
                  <a:pt x="29281" y="13635"/>
                  <a:pt x="29503" y="13929"/>
                </a:cubicBezTo>
                <a:cubicBezTo>
                  <a:pt x="29662" y="14142"/>
                  <a:pt x="29894" y="14462"/>
                  <a:pt x="30213" y="14462"/>
                </a:cubicBezTo>
                <a:cubicBezTo>
                  <a:pt x="30343" y="14462"/>
                  <a:pt x="30487" y="14410"/>
                  <a:pt x="30647" y="14275"/>
                </a:cubicBezTo>
                <a:cubicBezTo>
                  <a:pt x="30677" y="14249"/>
                  <a:pt x="30710" y="14238"/>
                  <a:pt x="30743" y="14238"/>
                </a:cubicBezTo>
                <a:cubicBezTo>
                  <a:pt x="30808" y="14238"/>
                  <a:pt x="30872" y="14283"/>
                  <a:pt x="30913" y="14346"/>
                </a:cubicBezTo>
                <a:cubicBezTo>
                  <a:pt x="30999" y="14478"/>
                  <a:pt x="31096" y="14518"/>
                  <a:pt x="31199" y="14518"/>
                </a:cubicBezTo>
                <a:cubicBezTo>
                  <a:pt x="31320" y="14518"/>
                  <a:pt x="31449" y="14462"/>
                  <a:pt x="31571" y="14437"/>
                </a:cubicBezTo>
                <a:cubicBezTo>
                  <a:pt x="31823" y="14389"/>
                  <a:pt x="32059" y="14313"/>
                  <a:pt x="32330" y="14306"/>
                </a:cubicBezTo>
                <a:cubicBezTo>
                  <a:pt x="33216" y="14278"/>
                  <a:pt x="34130" y="14271"/>
                  <a:pt x="34981" y="14131"/>
                </a:cubicBezTo>
                <a:cubicBezTo>
                  <a:pt x="36376" y="13901"/>
                  <a:pt x="37801" y="13970"/>
                  <a:pt x="39171" y="13611"/>
                </a:cubicBezTo>
                <a:cubicBezTo>
                  <a:pt x="39272" y="13584"/>
                  <a:pt x="39375" y="13575"/>
                  <a:pt x="39479" y="13575"/>
                </a:cubicBezTo>
                <a:cubicBezTo>
                  <a:pt x="39748" y="13575"/>
                  <a:pt x="40020" y="13639"/>
                  <a:pt x="40269" y="13639"/>
                </a:cubicBezTo>
                <a:cubicBezTo>
                  <a:pt x="40380" y="13639"/>
                  <a:pt x="40487" y="13626"/>
                  <a:pt x="40588" y="13589"/>
                </a:cubicBezTo>
                <a:cubicBezTo>
                  <a:pt x="41499" y="13250"/>
                  <a:pt x="42509" y="13310"/>
                  <a:pt x="43375" y="12734"/>
                </a:cubicBezTo>
                <a:cubicBezTo>
                  <a:pt x="43924" y="12367"/>
                  <a:pt x="44200" y="12054"/>
                  <a:pt x="44036" y="11400"/>
                </a:cubicBezTo>
                <a:cubicBezTo>
                  <a:pt x="43807" y="10484"/>
                  <a:pt x="43329" y="9662"/>
                  <a:pt x="42943" y="8833"/>
                </a:cubicBezTo>
                <a:cubicBezTo>
                  <a:pt x="42506" y="7890"/>
                  <a:pt x="41964" y="6937"/>
                  <a:pt x="41283" y="6114"/>
                </a:cubicBezTo>
                <a:cubicBezTo>
                  <a:pt x="40851" y="5593"/>
                  <a:pt x="40626" y="4948"/>
                  <a:pt x="40264" y="4392"/>
                </a:cubicBezTo>
                <a:cubicBezTo>
                  <a:pt x="39940" y="3895"/>
                  <a:pt x="39533" y="3435"/>
                  <a:pt x="39257" y="2910"/>
                </a:cubicBezTo>
                <a:cubicBezTo>
                  <a:pt x="39045" y="2508"/>
                  <a:pt x="38718" y="2229"/>
                  <a:pt x="38477" y="1881"/>
                </a:cubicBezTo>
                <a:cubicBezTo>
                  <a:pt x="37930" y="1086"/>
                  <a:pt x="37472" y="274"/>
                  <a:pt x="36414" y="27"/>
                </a:cubicBezTo>
                <a:cubicBezTo>
                  <a:pt x="36337" y="9"/>
                  <a:pt x="36265" y="1"/>
                  <a:pt x="36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 name="Google Shape;888;p32"/>
          <p:cNvSpPr txBox="1">
            <a:spLocks noGrp="1"/>
          </p:cNvSpPr>
          <p:nvPr>
            <p:ph type="title"/>
          </p:nvPr>
        </p:nvSpPr>
        <p:spPr>
          <a:xfrm>
            <a:off x="2437238" y="158497"/>
            <a:ext cx="4141500" cy="5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chemeClr val="accent4">
                    <a:lumMod val="75000"/>
                  </a:schemeClr>
                </a:solidFill>
              </a:rPr>
              <a:t>Objetivos</a:t>
            </a:r>
            <a:endParaRPr sz="5400" dirty="0">
              <a:solidFill>
                <a:schemeClr val="accent4">
                  <a:lumMod val="75000"/>
                </a:schemeClr>
              </a:solidFill>
            </a:endParaRPr>
          </a:p>
        </p:txBody>
      </p:sp>
      <p:sp>
        <p:nvSpPr>
          <p:cNvPr id="889" name="Google Shape;889;p32"/>
          <p:cNvSpPr txBox="1">
            <a:spLocks noGrp="1"/>
          </p:cNvSpPr>
          <p:nvPr>
            <p:ph type="title" idx="2"/>
          </p:nvPr>
        </p:nvSpPr>
        <p:spPr>
          <a:xfrm>
            <a:off x="3143843" y="1179098"/>
            <a:ext cx="4141500" cy="5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chemeClr val="accent3">
                    <a:lumMod val="75000"/>
                  </a:schemeClr>
                </a:solidFill>
              </a:rPr>
              <a:t>General</a:t>
            </a:r>
            <a:endParaRPr sz="4000" dirty="0">
              <a:solidFill>
                <a:schemeClr val="accent3">
                  <a:lumMod val="75000"/>
                </a:schemeClr>
              </a:solidFill>
            </a:endParaRPr>
          </a:p>
        </p:txBody>
      </p:sp>
      <p:sp>
        <p:nvSpPr>
          <p:cNvPr id="890" name="Google Shape;890;p32"/>
          <p:cNvSpPr txBox="1">
            <a:spLocks noGrp="1"/>
          </p:cNvSpPr>
          <p:nvPr>
            <p:ph type="title" idx="3"/>
          </p:nvPr>
        </p:nvSpPr>
        <p:spPr>
          <a:xfrm>
            <a:off x="1416351" y="3455678"/>
            <a:ext cx="3524977" cy="5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000" dirty="0">
                <a:solidFill>
                  <a:schemeClr val="accent2">
                    <a:lumMod val="75000"/>
                  </a:schemeClr>
                </a:solidFill>
              </a:rPr>
              <a:t>Específicos</a:t>
            </a:r>
            <a:endParaRPr sz="4000" dirty="0">
              <a:solidFill>
                <a:schemeClr val="accent2">
                  <a:lumMod val="75000"/>
                </a:schemeClr>
              </a:solidFill>
            </a:endParaRPr>
          </a:p>
        </p:txBody>
      </p:sp>
      <p:sp>
        <p:nvSpPr>
          <p:cNvPr id="891" name="Google Shape;891;p32"/>
          <p:cNvSpPr txBox="1">
            <a:spLocks noGrp="1"/>
          </p:cNvSpPr>
          <p:nvPr>
            <p:ph type="subTitle" idx="4294967295"/>
          </p:nvPr>
        </p:nvSpPr>
        <p:spPr>
          <a:xfrm>
            <a:off x="7037352" y="2988202"/>
            <a:ext cx="1514400" cy="99268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MX" sz="1000" dirty="0"/>
              <a:t>Indicar a la población que la salud mental es igual de importante que la salud física, sin importar sexo ni edad.</a:t>
            </a:r>
            <a:endParaRPr sz="1000" dirty="0"/>
          </a:p>
        </p:txBody>
      </p:sp>
      <p:sp>
        <p:nvSpPr>
          <p:cNvPr id="892" name="Google Shape;892;p32"/>
          <p:cNvSpPr/>
          <p:nvPr/>
        </p:nvSpPr>
        <p:spPr>
          <a:xfrm rot="10800000">
            <a:off x="550843" y="903370"/>
            <a:ext cx="2268164" cy="2003818"/>
          </a:xfrm>
          <a:custGeom>
            <a:avLst/>
            <a:gdLst/>
            <a:ahLst/>
            <a:cxnLst/>
            <a:rect l="l" t="t" r="r" b="b"/>
            <a:pathLst>
              <a:path w="47865" h="41338" extrusionOk="0">
                <a:moveTo>
                  <a:pt x="23947" y="1954"/>
                </a:moveTo>
                <a:cubicBezTo>
                  <a:pt x="24079" y="1954"/>
                  <a:pt x="24218" y="2007"/>
                  <a:pt x="24367" y="2112"/>
                </a:cubicBezTo>
                <a:cubicBezTo>
                  <a:pt x="24463" y="2179"/>
                  <a:pt x="24550" y="2258"/>
                  <a:pt x="24627" y="2347"/>
                </a:cubicBezTo>
                <a:cubicBezTo>
                  <a:pt x="25445" y="3331"/>
                  <a:pt x="26268" y="4313"/>
                  <a:pt x="27073" y="5308"/>
                </a:cubicBezTo>
                <a:cubicBezTo>
                  <a:pt x="27427" y="5747"/>
                  <a:pt x="27837" y="6125"/>
                  <a:pt x="28111" y="6652"/>
                </a:cubicBezTo>
                <a:cubicBezTo>
                  <a:pt x="28335" y="7080"/>
                  <a:pt x="28856" y="7346"/>
                  <a:pt x="29214" y="7715"/>
                </a:cubicBezTo>
                <a:cubicBezTo>
                  <a:pt x="29491" y="8002"/>
                  <a:pt x="29711" y="8345"/>
                  <a:pt x="29977" y="8647"/>
                </a:cubicBezTo>
                <a:cubicBezTo>
                  <a:pt x="30209" y="8912"/>
                  <a:pt x="30217" y="9210"/>
                  <a:pt x="30153" y="9488"/>
                </a:cubicBezTo>
                <a:lnTo>
                  <a:pt x="30152" y="9488"/>
                </a:lnTo>
                <a:cubicBezTo>
                  <a:pt x="30540" y="9885"/>
                  <a:pt x="30957" y="9852"/>
                  <a:pt x="31309" y="9983"/>
                </a:cubicBezTo>
                <a:cubicBezTo>
                  <a:pt x="31681" y="10119"/>
                  <a:pt x="32012" y="10136"/>
                  <a:pt x="32389" y="10155"/>
                </a:cubicBezTo>
                <a:cubicBezTo>
                  <a:pt x="33194" y="10197"/>
                  <a:pt x="34001" y="10281"/>
                  <a:pt x="34785" y="10507"/>
                </a:cubicBezTo>
                <a:cubicBezTo>
                  <a:pt x="35110" y="10601"/>
                  <a:pt x="35540" y="10551"/>
                  <a:pt x="35759" y="10749"/>
                </a:cubicBezTo>
                <a:cubicBezTo>
                  <a:pt x="36037" y="11002"/>
                  <a:pt x="36314" y="10917"/>
                  <a:pt x="36590" y="10984"/>
                </a:cubicBezTo>
                <a:cubicBezTo>
                  <a:pt x="36727" y="11020"/>
                  <a:pt x="36859" y="11070"/>
                  <a:pt x="36982" y="11135"/>
                </a:cubicBezTo>
                <a:cubicBezTo>
                  <a:pt x="37260" y="11278"/>
                  <a:pt x="37544" y="11412"/>
                  <a:pt x="37799" y="11587"/>
                </a:cubicBezTo>
                <a:cubicBezTo>
                  <a:pt x="38157" y="11832"/>
                  <a:pt x="38611" y="11843"/>
                  <a:pt x="38955" y="12153"/>
                </a:cubicBezTo>
                <a:cubicBezTo>
                  <a:pt x="39281" y="12449"/>
                  <a:pt x="39712" y="12623"/>
                  <a:pt x="40068" y="12890"/>
                </a:cubicBezTo>
                <a:cubicBezTo>
                  <a:pt x="40343" y="13095"/>
                  <a:pt x="40591" y="13343"/>
                  <a:pt x="40817" y="13603"/>
                </a:cubicBezTo>
                <a:cubicBezTo>
                  <a:pt x="41008" y="13823"/>
                  <a:pt x="41392" y="13792"/>
                  <a:pt x="41466" y="14179"/>
                </a:cubicBezTo>
                <a:cubicBezTo>
                  <a:pt x="41520" y="14467"/>
                  <a:pt x="42061" y="14305"/>
                  <a:pt x="42070" y="14710"/>
                </a:cubicBezTo>
                <a:cubicBezTo>
                  <a:pt x="42644" y="15000"/>
                  <a:pt x="42898" y="15597"/>
                  <a:pt x="43311" y="16039"/>
                </a:cubicBezTo>
                <a:cubicBezTo>
                  <a:pt x="43728" y="16489"/>
                  <a:pt x="44031" y="17048"/>
                  <a:pt x="44371" y="17567"/>
                </a:cubicBezTo>
                <a:cubicBezTo>
                  <a:pt x="44465" y="17709"/>
                  <a:pt x="44503" y="17887"/>
                  <a:pt x="44578" y="18041"/>
                </a:cubicBezTo>
                <a:cubicBezTo>
                  <a:pt x="44780" y="18449"/>
                  <a:pt x="45066" y="18833"/>
                  <a:pt x="45174" y="19264"/>
                </a:cubicBezTo>
                <a:cubicBezTo>
                  <a:pt x="45272" y="19653"/>
                  <a:pt x="45538" y="19941"/>
                  <a:pt x="45636" y="20318"/>
                </a:cubicBezTo>
                <a:cubicBezTo>
                  <a:pt x="45712" y="20613"/>
                  <a:pt x="45801" y="20946"/>
                  <a:pt x="45998" y="21156"/>
                </a:cubicBezTo>
                <a:cubicBezTo>
                  <a:pt x="46298" y="21475"/>
                  <a:pt x="46095" y="21788"/>
                  <a:pt x="46115" y="22103"/>
                </a:cubicBezTo>
                <a:cubicBezTo>
                  <a:pt x="46117" y="22132"/>
                  <a:pt x="46101" y="22173"/>
                  <a:pt x="46117" y="22188"/>
                </a:cubicBezTo>
                <a:cubicBezTo>
                  <a:pt x="46530" y="22631"/>
                  <a:pt x="46437" y="23225"/>
                  <a:pt x="46592" y="23744"/>
                </a:cubicBezTo>
                <a:cubicBezTo>
                  <a:pt x="46650" y="23932"/>
                  <a:pt x="46830" y="24071"/>
                  <a:pt x="46652" y="24289"/>
                </a:cubicBezTo>
                <a:cubicBezTo>
                  <a:pt x="46609" y="24341"/>
                  <a:pt x="46600" y="24478"/>
                  <a:pt x="46637" y="24533"/>
                </a:cubicBezTo>
                <a:cubicBezTo>
                  <a:pt x="46975" y="25010"/>
                  <a:pt x="46796" y="25517"/>
                  <a:pt x="46790" y="26034"/>
                </a:cubicBezTo>
                <a:cubicBezTo>
                  <a:pt x="46777" y="27268"/>
                  <a:pt x="46681" y="28487"/>
                  <a:pt x="46435" y="29696"/>
                </a:cubicBezTo>
                <a:cubicBezTo>
                  <a:pt x="46377" y="29982"/>
                  <a:pt x="46396" y="30290"/>
                  <a:pt x="46298" y="30560"/>
                </a:cubicBezTo>
                <a:cubicBezTo>
                  <a:pt x="46203" y="30822"/>
                  <a:pt x="46006" y="31048"/>
                  <a:pt x="45840" y="31311"/>
                </a:cubicBezTo>
                <a:cubicBezTo>
                  <a:pt x="46101" y="31507"/>
                  <a:pt x="46156" y="31843"/>
                  <a:pt x="45882" y="31980"/>
                </a:cubicBezTo>
                <a:cubicBezTo>
                  <a:pt x="45470" y="32185"/>
                  <a:pt x="45564" y="32637"/>
                  <a:pt x="45272" y="32901"/>
                </a:cubicBezTo>
                <a:cubicBezTo>
                  <a:pt x="45011" y="33137"/>
                  <a:pt x="44740" y="33529"/>
                  <a:pt x="44740" y="33852"/>
                </a:cubicBezTo>
                <a:cubicBezTo>
                  <a:pt x="44740" y="34309"/>
                  <a:pt x="44085" y="34277"/>
                  <a:pt x="44223" y="34734"/>
                </a:cubicBezTo>
                <a:cubicBezTo>
                  <a:pt x="44190" y="34728"/>
                  <a:pt x="44161" y="34725"/>
                  <a:pt x="44134" y="34725"/>
                </a:cubicBezTo>
                <a:cubicBezTo>
                  <a:pt x="43842" y="34725"/>
                  <a:pt x="43933" y="35068"/>
                  <a:pt x="43805" y="35215"/>
                </a:cubicBezTo>
                <a:cubicBezTo>
                  <a:pt x="43500" y="35563"/>
                  <a:pt x="43269" y="35939"/>
                  <a:pt x="42850" y="36227"/>
                </a:cubicBezTo>
                <a:cubicBezTo>
                  <a:pt x="42484" y="36482"/>
                  <a:pt x="42170" y="36899"/>
                  <a:pt x="41771" y="37154"/>
                </a:cubicBezTo>
                <a:cubicBezTo>
                  <a:pt x="41458" y="37355"/>
                  <a:pt x="41214" y="37637"/>
                  <a:pt x="40848" y="37783"/>
                </a:cubicBezTo>
                <a:cubicBezTo>
                  <a:pt x="40297" y="38006"/>
                  <a:pt x="39825" y="38370"/>
                  <a:pt x="39198" y="38472"/>
                </a:cubicBezTo>
                <a:cubicBezTo>
                  <a:pt x="38481" y="38589"/>
                  <a:pt x="37805" y="38956"/>
                  <a:pt x="37090" y="39089"/>
                </a:cubicBezTo>
                <a:cubicBezTo>
                  <a:pt x="35722" y="39343"/>
                  <a:pt x="34400" y="39875"/>
                  <a:pt x="32987" y="39875"/>
                </a:cubicBezTo>
                <a:cubicBezTo>
                  <a:pt x="32854" y="39875"/>
                  <a:pt x="32720" y="39871"/>
                  <a:pt x="32586" y="39861"/>
                </a:cubicBezTo>
                <a:cubicBezTo>
                  <a:pt x="32529" y="39856"/>
                  <a:pt x="32466" y="39851"/>
                  <a:pt x="32404" y="39851"/>
                </a:cubicBezTo>
                <a:cubicBezTo>
                  <a:pt x="32314" y="39851"/>
                  <a:pt x="32225" y="39862"/>
                  <a:pt x="32158" y="39902"/>
                </a:cubicBezTo>
                <a:cubicBezTo>
                  <a:pt x="31617" y="40233"/>
                  <a:pt x="31004" y="40104"/>
                  <a:pt x="30429" y="40179"/>
                </a:cubicBezTo>
                <a:cubicBezTo>
                  <a:pt x="29474" y="40305"/>
                  <a:pt x="28514" y="40341"/>
                  <a:pt x="27553" y="40341"/>
                </a:cubicBezTo>
                <a:cubicBezTo>
                  <a:pt x="26828" y="40341"/>
                  <a:pt x="26103" y="40321"/>
                  <a:pt x="25378" y="40304"/>
                </a:cubicBezTo>
                <a:cubicBezTo>
                  <a:pt x="25342" y="40303"/>
                  <a:pt x="25305" y="40303"/>
                  <a:pt x="25269" y="40303"/>
                </a:cubicBezTo>
                <a:cubicBezTo>
                  <a:pt x="24819" y="40303"/>
                  <a:pt x="24368" y="40362"/>
                  <a:pt x="23918" y="40380"/>
                </a:cubicBezTo>
                <a:cubicBezTo>
                  <a:pt x="23849" y="40382"/>
                  <a:pt x="23781" y="40384"/>
                  <a:pt x="23712" y="40384"/>
                </a:cubicBezTo>
                <a:cubicBezTo>
                  <a:pt x="23184" y="40384"/>
                  <a:pt x="22655" y="40314"/>
                  <a:pt x="22127" y="40314"/>
                </a:cubicBezTo>
                <a:cubicBezTo>
                  <a:pt x="21782" y="40314"/>
                  <a:pt x="21436" y="40344"/>
                  <a:pt x="21093" y="40443"/>
                </a:cubicBezTo>
                <a:cubicBezTo>
                  <a:pt x="20996" y="40350"/>
                  <a:pt x="20890" y="40320"/>
                  <a:pt x="20779" y="40320"/>
                </a:cubicBezTo>
                <a:cubicBezTo>
                  <a:pt x="20576" y="40320"/>
                  <a:pt x="20358" y="40420"/>
                  <a:pt x="20156" y="40420"/>
                </a:cubicBezTo>
                <a:cubicBezTo>
                  <a:pt x="20023" y="40420"/>
                  <a:pt x="19898" y="40377"/>
                  <a:pt x="19787" y="40237"/>
                </a:cubicBezTo>
                <a:cubicBezTo>
                  <a:pt x="19551" y="40320"/>
                  <a:pt x="19313" y="40349"/>
                  <a:pt x="19077" y="40349"/>
                </a:cubicBezTo>
                <a:cubicBezTo>
                  <a:pt x="18617" y="40349"/>
                  <a:pt x="18160" y="40239"/>
                  <a:pt x="17708" y="40199"/>
                </a:cubicBezTo>
                <a:cubicBezTo>
                  <a:pt x="17087" y="40144"/>
                  <a:pt x="16452" y="40192"/>
                  <a:pt x="15832" y="39940"/>
                </a:cubicBezTo>
                <a:cubicBezTo>
                  <a:pt x="15548" y="39826"/>
                  <a:pt x="15220" y="39820"/>
                  <a:pt x="14890" y="39820"/>
                </a:cubicBezTo>
                <a:cubicBezTo>
                  <a:pt x="14854" y="39820"/>
                  <a:pt x="14818" y="39821"/>
                  <a:pt x="14783" y="39821"/>
                </a:cubicBezTo>
                <a:cubicBezTo>
                  <a:pt x="14661" y="39821"/>
                  <a:pt x="14540" y="39820"/>
                  <a:pt x="14421" y="39813"/>
                </a:cubicBezTo>
                <a:cubicBezTo>
                  <a:pt x="13493" y="39761"/>
                  <a:pt x="12599" y="39564"/>
                  <a:pt x="11704" y="39312"/>
                </a:cubicBezTo>
                <a:cubicBezTo>
                  <a:pt x="11427" y="39234"/>
                  <a:pt x="11169" y="39193"/>
                  <a:pt x="10887" y="39068"/>
                </a:cubicBezTo>
                <a:cubicBezTo>
                  <a:pt x="10605" y="38945"/>
                  <a:pt x="10219" y="38914"/>
                  <a:pt x="9878" y="38837"/>
                </a:cubicBezTo>
                <a:cubicBezTo>
                  <a:pt x="9542" y="38762"/>
                  <a:pt x="9208" y="38683"/>
                  <a:pt x="8871" y="38615"/>
                </a:cubicBezTo>
                <a:cubicBezTo>
                  <a:pt x="8275" y="38495"/>
                  <a:pt x="7775" y="38151"/>
                  <a:pt x="7272" y="37857"/>
                </a:cubicBezTo>
                <a:cubicBezTo>
                  <a:pt x="6669" y="37504"/>
                  <a:pt x="6178" y="36958"/>
                  <a:pt x="5569" y="36623"/>
                </a:cubicBezTo>
                <a:cubicBezTo>
                  <a:pt x="5162" y="36400"/>
                  <a:pt x="4941" y="36039"/>
                  <a:pt x="4654" y="35743"/>
                </a:cubicBezTo>
                <a:cubicBezTo>
                  <a:pt x="4287" y="35369"/>
                  <a:pt x="3978" y="34943"/>
                  <a:pt x="3735" y="34479"/>
                </a:cubicBezTo>
                <a:cubicBezTo>
                  <a:pt x="3475" y="33978"/>
                  <a:pt x="3030" y="33574"/>
                  <a:pt x="2673" y="33123"/>
                </a:cubicBezTo>
                <a:cubicBezTo>
                  <a:pt x="2442" y="32832"/>
                  <a:pt x="2285" y="32539"/>
                  <a:pt x="2270" y="32125"/>
                </a:cubicBezTo>
                <a:cubicBezTo>
                  <a:pt x="2255" y="31766"/>
                  <a:pt x="1971" y="31426"/>
                  <a:pt x="1869" y="31059"/>
                </a:cubicBezTo>
                <a:cubicBezTo>
                  <a:pt x="1651" y="30264"/>
                  <a:pt x="1155" y="29534"/>
                  <a:pt x="1287" y="28653"/>
                </a:cubicBezTo>
                <a:cubicBezTo>
                  <a:pt x="762" y="27994"/>
                  <a:pt x="1316" y="27141"/>
                  <a:pt x="895" y="26464"/>
                </a:cubicBezTo>
                <a:cubicBezTo>
                  <a:pt x="1150" y="25829"/>
                  <a:pt x="1127" y="25167"/>
                  <a:pt x="1087" y="24504"/>
                </a:cubicBezTo>
                <a:cubicBezTo>
                  <a:pt x="1472" y="24344"/>
                  <a:pt x="1155" y="23999"/>
                  <a:pt x="1280" y="23757"/>
                </a:cubicBezTo>
                <a:cubicBezTo>
                  <a:pt x="1398" y="23528"/>
                  <a:pt x="1451" y="23262"/>
                  <a:pt x="1509" y="23006"/>
                </a:cubicBezTo>
                <a:cubicBezTo>
                  <a:pt x="1564" y="22766"/>
                  <a:pt x="1590" y="22518"/>
                  <a:pt x="1625" y="22274"/>
                </a:cubicBezTo>
                <a:cubicBezTo>
                  <a:pt x="1629" y="22248"/>
                  <a:pt x="1607" y="22198"/>
                  <a:pt x="1609" y="22198"/>
                </a:cubicBezTo>
                <a:cubicBezTo>
                  <a:pt x="2028" y="22051"/>
                  <a:pt x="1810" y="21637"/>
                  <a:pt x="1945" y="21367"/>
                </a:cubicBezTo>
                <a:cubicBezTo>
                  <a:pt x="2089" y="21077"/>
                  <a:pt x="2049" y="20698"/>
                  <a:pt x="2180" y="20397"/>
                </a:cubicBezTo>
                <a:cubicBezTo>
                  <a:pt x="2315" y="20080"/>
                  <a:pt x="2768" y="19929"/>
                  <a:pt x="2684" y="19479"/>
                </a:cubicBezTo>
                <a:cubicBezTo>
                  <a:pt x="3108" y="19294"/>
                  <a:pt x="2863" y="18869"/>
                  <a:pt x="3003" y="18594"/>
                </a:cubicBezTo>
                <a:cubicBezTo>
                  <a:pt x="3155" y="18294"/>
                  <a:pt x="3422" y="18052"/>
                  <a:pt x="3600" y="17762"/>
                </a:cubicBezTo>
                <a:cubicBezTo>
                  <a:pt x="3781" y="17468"/>
                  <a:pt x="3926" y="17149"/>
                  <a:pt x="4071" y="16833"/>
                </a:cubicBezTo>
                <a:cubicBezTo>
                  <a:pt x="4407" y="16103"/>
                  <a:pt x="4925" y="15485"/>
                  <a:pt x="5398" y="14853"/>
                </a:cubicBezTo>
                <a:cubicBezTo>
                  <a:pt x="5885" y="14204"/>
                  <a:pt x="6527" y="13672"/>
                  <a:pt x="7272" y="13294"/>
                </a:cubicBezTo>
                <a:cubicBezTo>
                  <a:pt x="7477" y="13189"/>
                  <a:pt x="7662" y="13035"/>
                  <a:pt x="7835" y="12881"/>
                </a:cubicBezTo>
                <a:cubicBezTo>
                  <a:pt x="8557" y="12242"/>
                  <a:pt x="9374" y="11770"/>
                  <a:pt x="10281" y="11445"/>
                </a:cubicBezTo>
                <a:cubicBezTo>
                  <a:pt x="10972" y="11197"/>
                  <a:pt x="11649" y="10900"/>
                  <a:pt x="12351" y="10690"/>
                </a:cubicBezTo>
                <a:cubicBezTo>
                  <a:pt x="13033" y="10485"/>
                  <a:pt x="13742" y="10222"/>
                  <a:pt x="14435" y="10222"/>
                </a:cubicBezTo>
                <a:cubicBezTo>
                  <a:pt x="14452" y="10222"/>
                  <a:pt x="14469" y="10222"/>
                  <a:pt x="14486" y="10222"/>
                </a:cubicBezTo>
                <a:cubicBezTo>
                  <a:pt x="14516" y="10223"/>
                  <a:pt x="14547" y="10223"/>
                  <a:pt x="14577" y="10223"/>
                </a:cubicBezTo>
                <a:cubicBezTo>
                  <a:pt x="15490" y="10223"/>
                  <a:pt x="16337" y="9963"/>
                  <a:pt x="17214" y="9827"/>
                </a:cubicBezTo>
                <a:cubicBezTo>
                  <a:pt x="17338" y="9807"/>
                  <a:pt x="17554" y="9640"/>
                  <a:pt x="17543" y="9611"/>
                </a:cubicBezTo>
                <a:cubicBezTo>
                  <a:pt x="17389" y="9205"/>
                  <a:pt x="17783" y="9145"/>
                  <a:pt x="17936" y="8938"/>
                </a:cubicBezTo>
                <a:cubicBezTo>
                  <a:pt x="18064" y="8762"/>
                  <a:pt x="18183" y="8577"/>
                  <a:pt x="18289" y="8388"/>
                </a:cubicBezTo>
                <a:cubicBezTo>
                  <a:pt x="18542" y="7936"/>
                  <a:pt x="18891" y="7484"/>
                  <a:pt x="19314" y="7195"/>
                </a:cubicBezTo>
                <a:cubicBezTo>
                  <a:pt x="19879" y="6807"/>
                  <a:pt x="20077" y="6164"/>
                  <a:pt x="20548" y="5723"/>
                </a:cubicBezTo>
                <a:cubicBezTo>
                  <a:pt x="20896" y="5397"/>
                  <a:pt x="21171" y="4991"/>
                  <a:pt x="21474" y="4617"/>
                </a:cubicBezTo>
                <a:cubicBezTo>
                  <a:pt x="21563" y="4507"/>
                  <a:pt x="21642" y="4387"/>
                  <a:pt x="21723" y="4270"/>
                </a:cubicBezTo>
                <a:cubicBezTo>
                  <a:pt x="22083" y="3747"/>
                  <a:pt x="22396" y="3192"/>
                  <a:pt x="22956" y="2829"/>
                </a:cubicBezTo>
                <a:cubicBezTo>
                  <a:pt x="23164" y="2695"/>
                  <a:pt x="23290" y="2437"/>
                  <a:pt x="23455" y="2237"/>
                </a:cubicBezTo>
                <a:cubicBezTo>
                  <a:pt x="23610" y="2048"/>
                  <a:pt x="23772" y="1954"/>
                  <a:pt x="23947" y="1954"/>
                </a:cubicBezTo>
                <a:close/>
                <a:moveTo>
                  <a:pt x="23833" y="1"/>
                </a:moveTo>
                <a:cubicBezTo>
                  <a:pt x="23493" y="360"/>
                  <a:pt x="23203" y="667"/>
                  <a:pt x="22909" y="970"/>
                </a:cubicBezTo>
                <a:cubicBezTo>
                  <a:pt x="22788" y="1094"/>
                  <a:pt x="22637" y="1193"/>
                  <a:pt x="22530" y="1326"/>
                </a:cubicBezTo>
                <a:cubicBezTo>
                  <a:pt x="21999" y="1986"/>
                  <a:pt x="21456" y="2639"/>
                  <a:pt x="20957" y="3324"/>
                </a:cubicBezTo>
                <a:cubicBezTo>
                  <a:pt x="20444" y="4030"/>
                  <a:pt x="20055" y="4826"/>
                  <a:pt x="19383" y="5414"/>
                </a:cubicBezTo>
                <a:cubicBezTo>
                  <a:pt x="19282" y="5505"/>
                  <a:pt x="19221" y="5654"/>
                  <a:pt x="19172" y="5787"/>
                </a:cubicBezTo>
                <a:cubicBezTo>
                  <a:pt x="18902" y="6520"/>
                  <a:pt x="18412" y="7120"/>
                  <a:pt x="17872" y="7636"/>
                </a:cubicBezTo>
                <a:cubicBezTo>
                  <a:pt x="17374" y="8111"/>
                  <a:pt x="17049" y="8634"/>
                  <a:pt x="16860" y="9315"/>
                </a:cubicBezTo>
                <a:cubicBezTo>
                  <a:pt x="16416" y="9164"/>
                  <a:pt x="15929" y="9335"/>
                  <a:pt x="15512" y="9020"/>
                </a:cubicBezTo>
                <a:cubicBezTo>
                  <a:pt x="15467" y="8986"/>
                  <a:pt x="15382" y="8970"/>
                  <a:pt x="15296" y="8970"/>
                </a:cubicBezTo>
                <a:cubicBezTo>
                  <a:pt x="15185" y="8970"/>
                  <a:pt x="15071" y="8996"/>
                  <a:pt x="15034" y="9045"/>
                </a:cubicBezTo>
                <a:cubicBezTo>
                  <a:pt x="14869" y="9262"/>
                  <a:pt x="14715" y="9337"/>
                  <a:pt x="14568" y="9337"/>
                </a:cubicBezTo>
                <a:cubicBezTo>
                  <a:pt x="14313" y="9337"/>
                  <a:pt x="14077" y="9109"/>
                  <a:pt x="13836" y="8996"/>
                </a:cubicBezTo>
                <a:cubicBezTo>
                  <a:pt x="13540" y="9226"/>
                  <a:pt x="13327" y="9459"/>
                  <a:pt x="13064" y="9574"/>
                </a:cubicBezTo>
                <a:cubicBezTo>
                  <a:pt x="12823" y="9679"/>
                  <a:pt x="12481" y="9579"/>
                  <a:pt x="12265" y="9707"/>
                </a:cubicBezTo>
                <a:cubicBezTo>
                  <a:pt x="12185" y="9754"/>
                  <a:pt x="12113" y="9772"/>
                  <a:pt x="12044" y="9772"/>
                </a:cubicBezTo>
                <a:cubicBezTo>
                  <a:pt x="11821" y="9772"/>
                  <a:pt x="11645" y="9578"/>
                  <a:pt x="11418" y="9565"/>
                </a:cubicBezTo>
                <a:cubicBezTo>
                  <a:pt x="11360" y="9763"/>
                  <a:pt x="11312" y="9921"/>
                  <a:pt x="11262" y="10091"/>
                </a:cubicBezTo>
                <a:cubicBezTo>
                  <a:pt x="11051" y="9920"/>
                  <a:pt x="10858" y="9858"/>
                  <a:pt x="10677" y="9858"/>
                </a:cubicBezTo>
                <a:cubicBezTo>
                  <a:pt x="10308" y="9858"/>
                  <a:pt x="9993" y="10113"/>
                  <a:pt x="9700" y="10221"/>
                </a:cubicBezTo>
                <a:lnTo>
                  <a:pt x="9536" y="10669"/>
                </a:lnTo>
                <a:cubicBezTo>
                  <a:pt x="9462" y="10618"/>
                  <a:pt x="9397" y="10595"/>
                  <a:pt x="9338" y="10595"/>
                </a:cubicBezTo>
                <a:cubicBezTo>
                  <a:pt x="9232" y="10595"/>
                  <a:pt x="9145" y="10671"/>
                  <a:pt x="9055" y="10794"/>
                </a:cubicBezTo>
                <a:cubicBezTo>
                  <a:pt x="8990" y="10882"/>
                  <a:pt x="8841" y="10976"/>
                  <a:pt x="8739" y="10976"/>
                </a:cubicBezTo>
                <a:cubicBezTo>
                  <a:pt x="8729" y="10976"/>
                  <a:pt x="8720" y="10975"/>
                  <a:pt x="8712" y="10973"/>
                </a:cubicBezTo>
                <a:cubicBezTo>
                  <a:pt x="8633" y="10958"/>
                  <a:pt x="8560" y="10951"/>
                  <a:pt x="8490" y="10951"/>
                </a:cubicBezTo>
                <a:cubicBezTo>
                  <a:pt x="8043" y="10951"/>
                  <a:pt x="7774" y="11255"/>
                  <a:pt x="7555" y="11624"/>
                </a:cubicBezTo>
                <a:cubicBezTo>
                  <a:pt x="7476" y="11759"/>
                  <a:pt x="7429" y="11853"/>
                  <a:pt x="7295" y="11853"/>
                </a:cubicBezTo>
                <a:cubicBezTo>
                  <a:pt x="7263" y="11853"/>
                  <a:pt x="7226" y="11847"/>
                  <a:pt x="7182" y="11836"/>
                </a:cubicBezTo>
                <a:cubicBezTo>
                  <a:pt x="7175" y="11834"/>
                  <a:pt x="7167" y="11833"/>
                  <a:pt x="7159" y="11833"/>
                </a:cubicBezTo>
                <a:cubicBezTo>
                  <a:pt x="7071" y="11833"/>
                  <a:pt x="6939" y="11941"/>
                  <a:pt x="6861" y="12023"/>
                </a:cubicBezTo>
                <a:cubicBezTo>
                  <a:pt x="6646" y="12247"/>
                  <a:pt x="6480" y="12528"/>
                  <a:pt x="6241" y="12722"/>
                </a:cubicBezTo>
                <a:cubicBezTo>
                  <a:pt x="5345" y="13454"/>
                  <a:pt x="4512" y="14227"/>
                  <a:pt x="3848" y="15199"/>
                </a:cubicBezTo>
                <a:cubicBezTo>
                  <a:pt x="3652" y="15484"/>
                  <a:pt x="3522" y="15852"/>
                  <a:pt x="3238" y="16067"/>
                </a:cubicBezTo>
                <a:cubicBezTo>
                  <a:pt x="2491" y="16636"/>
                  <a:pt x="2250" y="17525"/>
                  <a:pt x="1827" y="18291"/>
                </a:cubicBezTo>
                <a:cubicBezTo>
                  <a:pt x="1625" y="18654"/>
                  <a:pt x="1471" y="19042"/>
                  <a:pt x="1369" y="19446"/>
                </a:cubicBezTo>
                <a:cubicBezTo>
                  <a:pt x="1270" y="19849"/>
                  <a:pt x="1084" y="20239"/>
                  <a:pt x="979" y="20669"/>
                </a:cubicBezTo>
                <a:cubicBezTo>
                  <a:pt x="847" y="21207"/>
                  <a:pt x="509" y="21720"/>
                  <a:pt x="582" y="22293"/>
                </a:cubicBezTo>
                <a:cubicBezTo>
                  <a:pt x="657" y="22876"/>
                  <a:pt x="25" y="23336"/>
                  <a:pt x="358" y="23933"/>
                </a:cubicBezTo>
                <a:cubicBezTo>
                  <a:pt x="207" y="24911"/>
                  <a:pt x="152" y="25901"/>
                  <a:pt x="195" y="26890"/>
                </a:cubicBezTo>
                <a:cubicBezTo>
                  <a:pt x="207" y="27192"/>
                  <a:pt x="372" y="27557"/>
                  <a:pt x="231" y="27790"/>
                </a:cubicBezTo>
                <a:cubicBezTo>
                  <a:pt x="1" y="28166"/>
                  <a:pt x="554" y="28402"/>
                  <a:pt x="306" y="28724"/>
                </a:cubicBezTo>
                <a:cubicBezTo>
                  <a:pt x="45" y="29065"/>
                  <a:pt x="593" y="29232"/>
                  <a:pt x="488" y="29563"/>
                </a:cubicBezTo>
                <a:cubicBezTo>
                  <a:pt x="456" y="29663"/>
                  <a:pt x="717" y="29872"/>
                  <a:pt x="677" y="29952"/>
                </a:cubicBezTo>
                <a:cubicBezTo>
                  <a:pt x="422" y="30483"/>
                  <a:pt x="1188" y="30869"/>
                  <a:pt x="858" y="31390"/>
                </a:cubicBezTo>
                <a:cubicBezTo>
                  <a:pt x="1207" y="31568"/>
                  <a:pt x="1078" y="32011"/>
                  <a:pt x="1283" y="32219"/>
                </a:cubicBezTo>
                <a:cubicBezTo>
                  <a:pt x="1587" y="32526"/>
                  <a:pt x="1454" y="33016"/>
                  <a:pt x="1676" y="33226"/>
                </a:cubicBezTo>
                <a:cubicBezTo>
                  <a:pt x="2324" y="33839"/>
                  <a:pt x="2399" y="34822"/>
                  <a:pt x="3143" y="35354"/>
                </a:cubicBezTo>
                <a:cubicBezTo>
                  <a:pt x="3240" y="35424"/>
                  <a:pt x="3209" y="35651"/>
                  <a:pt x="3291" y="35766"/>
                </a:cubicBezTo>
                <a:cubicBezTo>
                  <a:pt x="3396" y="35914"/>
                  <a:pt x="3567" y="36014"/>
                  <a:pt x="3690" y="36151"/>
                </a:cubicBezTo>
                <a:cubicBezTo>
                  <a:pt x="4014" y="36514"/>
                  <a:pt x="4198" y="36983"/>
                  <a:pt x="4665" y="37246"/>
                </a:cubicBezTo>
                <a:cubicBezTo>
                  <a:pt x="5019" y="37446"/>
                  <a:pt x="5269" y="37827"/>
                  <a:pt x="5620" y="38036"/>
                </a:cubicBezTo>
                <a:cubicBezTo>
                  <a:pt x="6405" y="38505"/>
                  <a:pt x="7051" y="39234"/>
                  <a:pt x="8024" y="39361"/>
                </a:cubicBezTo>
                <a:cubicBezTo>
                  <a:pt x="8252" y="39693"/>
                  <a:pt x="8697" y="39461"/>
                  <a:pt x="8950" y="39717"/>
                </a:cubicBezTo>
                <a:cubicBezTo>
                  <a:pt x="9437" y="40209"/>
                  <a:pt x="10134" y="40048"/>
                  <a:pt x="10714" y="40273"/>
                </a:cubicBezTo>
                <a:cubicBezTo>
                  <a:pt x="11163" y="40449"/>
                  <a:pt x="11749" y="40283"/>
                  <a:pt x="12191" y="40468"/>
                </a:cubicBezTo>
                <a:cubicBezTo>
                  <a:pt x="12619" y="40646"/>
                  <a:pt x="13104" y="40447"/>
                  <a:pt x="13503" y="40801"/>
                </a:cubicBezTo>
                <a:cubicBezTo>
                  <a:pt x="13556" y="40849"/>
                  <a:pt x="13635" y="40863"/>
                  <a:pt x="13727" y="40863"/>
                </a:cubicBezTo>
                <a:cubicBezTo>
                  <a:pt x="13860" y="40863"/>
                  <a:pt x="14021" y="40833"/>
                  <a:pt x="14167" y="40833"/>
                </a:cubicBezTo>
                <a:cubicBezTo>
                  <a:pt x="14230" y="40833"/>
                  <a:pt x="14289" y="40838"/>
                  <a:pt x="14343" y="40854"/>
                </a:cubicBezTo>
                <a:cubicBezTo>
                  <a:pt x="15382" y="41154"/>
                  <a:pt x="16464" y="40987"/>
                  <a:pt x="17512" y="41180"/>
                </a:cubicBezTo>
                <a:cubicBezTo>
                  <a:pt x="17535" y="41184"/>
                  <a:pt x="17558" y="41185"/>
                  <a:pt x="17583" y="41185"/>
                </a:cubicBezTo>
                <a:cubicBezTo>
                  <a:pt x="17737" y="41185"/>
                  <a:pt x="17927" y="41115"/>
                  <a:pt x="18057" y="41115"/>
                </a:cubicBezTo>
                <a:cubicBezTo>
                  <a:pt x="18103" y="41115"/>
                  <a:pt x="18142" y="41125"/>
                  <a:pt x="18168" y="41149"/>
                </a:cubicBezTo>
                <a:cubicBezTo>
                  <a:pt x="18269" y="41242"/>
                  <a:pt x="18365" y="41272"/>
                  <a:pt x="18458" y="41272"/>
                </a:cubicBezTo>
                <a:cubicBezTo>
                  <a:pt x="18639" y="41272"/>
                  <a:pt x="18809" y="41157"/>
                  <a:pt x="18983" y="41157"/>
                </a:cubicBezTo>
                <a:cubicBezTo>
                  <a:pt x="19009" y="41157"/>
                  <a:pt x="19035" y="41159"/>
                  <a:pt x="19061" y="41165"/>
                </a:cubicBezTo>
                <a:cubicBezTo>
                  <a:pt x="19360" y="41232"/>
                  <a:pt x="19670" y="41261"/>
                  <a:pt x="19978" y="41281"/>
                </a:cubicBezTo>
                <a:cubicBezTo>
                  <a:pt x="20018" y="41284"/>
                  <a:pt x="20058" y="41285"/>
                  <a:pt x="20099" y="41285"/>
                </a:cubicBezTo>
                <a:cubicBezTo>
                  <a:pt x="20520" y="41285"/>
                  <a:pt x="20944" y="41150"/>
                  <a:pt x="21366" y="41150"/>
                </a:cubicBezTo>
                <a:cubicBezTo>
                  <a:pt x="21597" y="41150"/>
                  <a:pt x="21827" y="41190"/>
                  <a:pt x="22055" y="41315"/>
                </a:cubicBezTo>
                <a:cubicBezTo>
                  <a:pt x="22062" y="41319"/>
                  <a:pt x="22069" y="41320"/>
                  <a:pt x="22078" y="41320"/>
                </a:cubicBezTo>
                <a:cubicBezTo>
                  <a:pt x="22097" y="41320"/>
                  <a:pt x="22120" y="41314"/>
                  <a:pt x="22139" y="41313"/>
                </a:cubicBezTo>
                <a:cubicBezTo>
                  <a:pt x="22378" y="41298"/>
                  <a:pt x="22617" y="41296"/>
                  <a:pt x="22856" y="41296"/>
                </a:cubicBezTo>
                <a:cubicBezTo>
                  <a:pt x="23010" y="41296"/>
                  <a:pt x="23164" y="41297"/>
                  <a:pt x="23318" y="41297"/>
                </a:cubicBezTo>
                <a:cubicBezTo>
                  <a:pt x="23574" y="41297"/>
                  <a:pt x="23829" y="41293"/>
                  <a:pt x="24080" y="41276"/>
                </a:cubicBezTo>
                <a:cubicBezTo>
                  <a:pt x="24120" y="41273"/>
                  <a:pt x="24160" y="41272"/>
                  <a:pt x="24200" y="41272"/>
                </a:cubicBezTo>
                <a:cubicBezTo>
                  <a:pt x="24492" y="41272"/>
                  <a:pt x="24781" y="41338"/>
                  <a:pt x="25060" y="41338"/>
                </a:cubicBezTo>
                <a:cubicBezTo>
                  <a:pt x="25175" y="41338"/>
                  <a:pt x="25289" y="41326"/>
                  <a:pt x="25400" y="41294"/>
                </a:cubicBezTo>
                <a:cubicBezTo>
                  <a:pt x="25996" y="41123"/>
                  <a:pt x="26592" y="41170"/>
                  <a:pt x="27188" y="41138"/>
                </a:cubicBezTo>
                <a:cubicBezTo>
                  <a:pt x="27551" y="41119"/>
                  <a:pt x="27915" y="41130"/>
                  <a:pt x="28277" y="41119"/>
                </a:cubicBezTo>
                <a:cubicBezTo>
                  <a:pt x="28498" y="41112"/>
                  <a:pt x="28719" y="41109"/>
                  <a:pt x="28939" y="41109"/>
                </a:cubicBezTo>
                <a:cubicBezTo>
                  <a:pt x="29677" y="41109"/>
                  <a:pt x="30415" y="41138"/>
                  <a:pt x="31152" y="41139"/>
                </a:cubicBezTo>
                <a:cubicBezTo>
                  <a:pt x="31156" y="41139"/>
                  <a:pt x="31161" y="41139"/>
                  <a:pt x="31165" y="41139"/>
                </a:cubicBezTo>
                <a:cubicBezTo>
                  <a:pt x="32038" y="41139"/>
                  <a:pt x="32915" y="41014"/>
                  <a:pt x="33783" y="40889"/>
                </a:cubicBezTo>
                <a:cubicBezTo>
                  <a:pt x="34451" y="40794"/>
                  <a:pt x="35102" y="40571"/>
                  <a:pt x="35771" y="40482"/>
                </a:cubicBezTo>
                <a:cubicBezTo>
                  <a:pt x="36350" y="40404"/>
                  <a:pt x="36894" y="40206"/>
                  <a:pt x="37492" y="40159"/>
                </a:cubicBezTo>
                <a:cubicBezTo>
                  <a:pt x="38124" y="40109"/>
                  <a:pt x="38706" y="39579"/>
                  <a:pt x="39347" y="39445"/>
                </a:cubicBezTo>
                <a:cubicBezTo>
                  <a:pt x="40045" y="39301"/>
                  <a:pt x="40619" y="38961"/>
                  <a:pt x="41233" y="38659"/>
                </a:cubicBezTo>
                <a:cubicBezTo>
                  <a:pt x="42104" y="38230"/>
                  <a:pt x="42841" y="37633"/>
                  <a:pt x="43531" y="36968"/>
                </a:cubicBezTo>
                <a:cubicBezTo>
                  <a:pt x="43625" y="36875"/>
                  <a:pt x="43708" y="36772"/>
                  <a:pt x="43777" y="36660"/>
                </a:cubicBezTo>
                <a:cubicBezTo>
                  <a:pt x="44175" y="36011"/>
                  <a:pt x="44902" y="35632"/>
                  <a:pt x="45207" y="34907"/>
                </a:cubicBezTo>
                <a:cubicBezTo>
                  <a:pt x="45297" y="34697"/>
                  <a:pt x="45355" y="34464"/>
                  <a:pt x="45487" y="34285"/>
                </a:cubicBezTo>
                <a:cubicBezTo>
                  <a:pt x="45612" y="34116"/>
                  <a:pt x="45912" y="34035"/>
                  <a:pt x="45966" y="33863"/>
                </a:cubicBezTo>
                <a:cubicBezTo>
                  <a:pt x="46247" y="32964"/>
                  <a:pt x="46887" y="32244"/>
                  <a:pt x="47062" y="31267"/>
                </a:cubicBezTo>
                <a:cubicBezTo>
                  <a:pt x="47216" y="30408"/>
                  <a:pt x="47445" y="29545"/>
                  <a:pt x="47614" y="28684"/>
                </a:cubicBezTo>
                <a:cubicBezTo>
                  <a:pt x="47760" y="27952"/>
                  <a:pt x="47567" y="27184"/>
                  <a:pt x="47738" y="26433"/>
                </a:cubicBezTo>
                <a:cubicBezTo>
                  <a:pt x="47829" y="26033"/>
                  <a:pt x="47865" y="25605"/>
                  <a:pt x="47673" y="25184"/>
                </a:cubicBezTo>
                <a:cubicBezTo>
                  <a:pt x="47603" y="25034"/>
                  <a:pt x="47735" y="24789"/>
                  <a:pt x="47772" y="24609"/>
                </a:cubicBezTo>
                <a:lnTo>
                  <a:pt x="47507" y="24355"/>
                </a:lnTo>
                <a:cubicBezTo>
                  <a:pt x="47568" y="23992"/>
                  <a:pt x="47767" y="23599"/>
                  <a:pt x="47645" y="23402"/>
                </a:cubicBezTo>
                <a:cubicBezTo>
                  <a:pt x="47231" y="22734"/>
                  <a:pt x="47398" y="21893"/>
                  <a:pt x="46917" y="21260"/>
                </a:cubicBezTo>
                <a:cubicBezTo>
                  <a:pt x="46718" y="20996"/>
                  <a:pt x="47202" y="21082"/>
                  <a:pt x="47153" y="20811"/>
                </a:cubicBezTo>
                <a:cubicBezTo>
                  <a:pt x="46723" y="20621"/>
                  <a:pt x="46567" y="20218"/>
                  <a:pt x="46502" y="19733"/>
                </a:cubicBezTo>
                <a:cubicBezTo>
                  <a:pt x="46427" y="19172"/>
                  <a:pt x="46300" y="18644"/>
                  <a:pt x="45827" y="18215"/>
                </a:cubicBezTo>
                <a:cubicBezTo>
                  <a:pt x="45557" y="17969"/>
                  <a:pt x="45464" y="17522"/>
                  <a:pt x="45306" y="17159"/>
                </a:cubicBezTo>
                <a:cubicBezTo>
                  <a:pt x="45217" y="16951"/>
                  <a:pt x="45212" y="16688"/>
                  <a:pt x="45079" y="16523"/>
                </a:cubicBezTo>
                <a:cubicBezTo>
                  <a:pt x="44693" y="16040"/>
                  <a:pt x="44254" y="15601"/>
                  <a:pt x="43851" y="15132"/>
                </a:cubicBezTo>
                <a:cubicBezTo>
                  <a:pt x="43484" y="14702"/>
                  <a:pt x="43126" y="14262"/>
                  <a:pt x="42787" y="13812"/>
                </a:cubicBezTo>
                <a:cubicBezTo>
                  <a:pt x="42594" y="13554"/>
                  <a:pt x="42386" y="13385"/>
                  <a:pt x="42072" y="13249"/>
                </a:cubicBezTo>
                <a:cubicBezTo>
                  <a:pt x="41679" y="13078"/>
                  <a:pt x="41257" y="12838"/>
                  <a:pt x="41100" y="12350"/>
                </a:cubicBezTo>
                <a:cubicBezTo>
                  <a:pt x="41064" y="12236"/>
                  <a:pt x="40937" y="12140"/>
                  <a:pt x="40832" y="12064"/>
                </a:cubicBezTo>
                <a:cubicBezTo>
                  <a:pt x="40420" y="11765"/>
                  <a:pt x="39755" y="11811"/>
                  <a:pt x="39603" y="11152"/>
                </a:cubicBezTo>
                <a:cubicBezTo>
                  <a:pt x="39597" y="11125"/>
                  <a:pt x="39446" y="11146"/>
                  <a:pt x="39370" y="11119"/>
                </a:cubicBezTo>
                <a:cubicBezTo>
                  <a:pt x="38897" y="10954"/>
                  <a:pt x="38388" y="10846"/>
                  <a:pt x="37962" y="10597"/>
                </a:cubicBezTo>
                <a:cubicBezTo>
                  <a:pt x="37155" y="10124"/>
                  <a:pt x="36324" y="9834"/>
                  <a:pt x="35389" y="9673"/>
                </a:cubicBezTo>
                <a:cubicBezTo>
                  <a:pt x="34181" y="9465"/>
                  <a:pt x="32971" y="9286"/>
                  <a:pt x="31759" y="9106"/>
                </a:cubicBezTo>
                <a:cubicBezTo>
                  <a:pt x="31467" y="9063"/>
                  <a:pt x="31185" y="8902"/>
                  <a:pt x="30916" y="8762"/>
                </a:cubicBezTo>
                <a:cubicBezTo>
                  <a:pt x="30554" y="8571"/>
                  <a:pt x="30551" y="8140"/>
                  <a:pt x="30354" y="7836"/>
                </a:cubicBezTo>
                <a:cubicBezTo>
                  <a:pt x="30139" y="7505"/>
                  <a:pt x="29690" y="7466"/>
                  <a:pt x="29516" y="7029"/>
                </a:cubicBezTo>
                <a:cubicBezTo>
                  <a:pt x="29279" y="6438"/>
                  <a:pt x="28889" y="5897"/>
                  <a:pt x="28516" y="5383"/>
                </a:cubicBezTo>
                <a:cubicBezTo>
                  <a:pt x="28202" y="4950"/>
                  <a:pt x="27841" y="4531"/>
                  <a:pt x="27490" y="4126"/>
                </a:cubicBezTo>
                <a:cubicBezTo>
                  <a:pt x="27133" y="3714"/>
                  <a:pt x="27023" y="3123"/>
                  <a:pt x="26501" y="2836"/>
                </a:cubicBezTo>
                <a:cubicBezTo>
                  <a:pt x="26375" y="2768"/>
                  <a:pt x="26338" y="2541"/>
                  <a:pt x="26255" y="2388"/>
                </a:cubicBezTo>
                <a:cubicBezTo>
                  <a:pt x="26190" y="2267"/>
                  <a:pt x="26135" y="2067"/>
                  <a:pt x="26044" y="2046"/>
                </a:cubicBezTo>
                <a:cubicBezTo>
                  <a:pt x="25719" y="1971"/>
                  <a:pt x="25732" y="1653"/>
                  <a:pt x="25564" y="1478"/>
                </a:cubicBezTo>
                <a:cubicBezTo>
                  <a:pt x="25405" y="1313"/>
                  <a:pt x="25007" y="1173"/>
                  <a:pt x="25024" y="1077"/>
                </a:cubicBezTo>
                <a:cubicBezTo>
                  <a:pt x="25101" y="632"/>
                  <a:pt x="24606" y="840"/>
                  <a:pt x="24571" y="630"/>
                </a:cubicBezTo>
                <a:cubicBezTo>
                  <a:pt x="24488" y="133"/>
                  <a:pt x="24123" y="62"/>
                  <a:pt x="238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2"/>
          <p:cNvSpPr txBox="1">
            <a:spLocks noGrp="1"/>
          </p:cNvSpPr>
          <p:nvPr>
            <p:ph type="subTitle" idx="4294967295"/>
          </p:nvPr>
        </p:nvSpPr>
        <p:spPr>
          <a:xfrm>
            <a:off x="700475" y="989083"/>
            <a:ext cx="1959114" cy="92549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sz="1000" dirty="0">
                <a:solidFill>
                  <a:schemeClr val="dk1"/>
                </a:solidFill>
              </a:rPr>
              <a:t>Determinar en la población del municipio del Progreso, Jútiapa la importancia de llevar un estilo de vida saludable, realizando cambios personales y en su entorno.</a:t>
            </a:r>
            <a:endParaRPr sz="1000" dirty="0"/>
          </a:p>
        </p:txBody>
      </p:sp>
      <p:sp>
        <p:nvSpPr>
          <p:cNvPr id="894" name="Google Shape;894;p32"/>
          <p:cNvSpPr/>
          <p:nvPr/>
        </p:nvSpPr>
        <p:spPr>
          <a:xfrm rot="19475620">
            <a:off x="4571339" y="3028241"/>
            <a:ext cx="1508247" cy="362975"/>
          </a:xfrm>
          <a:custGeom>
            <a:avLst/>
            <a:gdLst/>
            <a:ahLst/>
            <a:cxnLst/>
            <a:rect l="l" t="t" r="r" b="b"/>
            <a:pathLst>
              <a:path w="44201" h="14519" extrusionOk="0">
                <a:moveTo>
                  <a:pt x="36197" y="1"/>
                </a:moveTo>
                <a:cubicBezTo>
                  <a:pt x="35851" y="1"/>
                  <a:pt x="35604" y="208"/>
                  <a:pt x="35432" y="382"/>
                </a:cubicBezTo>
                <a:cubicBezTo>
                  <a:pt x="35081" y="736"/>
                  <a:pt x="35129" y="1375"/>
                  <a:pt x="35317" y="1732"/>
                </a:cubicBezTo>
                <a:cubicBezTo>
                  <a:pt x="35643" y="2347"/>
                  <a:pt x="35926" y="2985"/>
                  <a:pt x="36251" y="3595"/>
                </a:cubicBezTo>
                <a:cubicBezTo>
                  <a:pt x="36952" y="4915"/>
                  <a:pt x="37604" y="6259"/>
                  <a:pt x="38281" y="7591"/>
                </a:cubicBezTo>
                <a:cubicBezTo>
                  <a:pt x="38338" y="7706"/>
                  <a:pt x="38557" y="7776"/>
                  <a:pt x="38435" y="7949"/>
                </a:cubicBezTo>
                <a:cubicBezTo>
                  <a:pt x="38387" y="8016"/>
                  <a:pt x="38328" y="8035"/>
                  <a:pt x="38264" y="8035"/>
                </a:cubicBezTo>
                <a:cubicBezTo>
                  <a:pt x="38183" y="8035"/>
                  <a:pt x="38094" y="8005"/>
                  <a:pt x="38011" y="8005"/>
                </a:cubicBezTo>
                <a:cubicBezTo>
                  <a:pt x="37998" y="8005"/>
                  <a:pt x="37984" y="8006"/>
                  <a:pt x="37971" y="8008"/>
                </a:cubicBezTo>
                <a:cubicBezTo>
                  <a:pt x="37954" y="8010"/>
                  <a:pt x="37938" y="8011"/>
                  <a:pt x="37922" y="8011"/>
                </a:cubicBezTo>
                <a:cubicBezTo>
                  <a:pt x="37722" y="8011"/>
                  <a:pt x="37606" y="7819"/>
                  <a:pt x="37474" y="7686"/>
                </a:cubicBezTo>
                <a:cubicBezTo>
                  <a:pt x="37266" y="7480"/>
                  <a:pt x="37014" y="7279"/>
                  <a:pt x="36744" y="7279"/>
                </a:cubicBezTo>
                <a:cubicBezTo>
                  <a:pt x="36727" y="7279"/>
                  <a:pt x="36709" y="7279"/>
                  <a:pt x="36692" y="7281"/>
                </a:cubicBezTo>
                <a:cubicBezTo>
                  <a:pt x="36656" y="7284"/>
                  <a:pt x="36622" y="7286"/>
                  <a:pt x="36588" y="7286"/>
                </a:cubicBezTo>
                <a:cubicBezTo>
                  <a:pt x="36311" y="7286"/>
                  <a:pt x="36110" y="7173"/>
                  <a:pt x="35910" y="7015"/>
                </a:cubicBezTo>
                <a:cubicBezTo>
                  <a:pt x="35637" y="6796"/>
                  <a:pt x="35278" y="6764"/>
                  <a:pt x="34972" y="6596"/>
                </a:cubicBezTo>
                <a:cubicBezTo>
                  <a:pt x="34314" y="6236"/>
                  <a:pt x="33511" y="6105"/>
                  <a:pt x="32750" y="5983"/>
                </a:cubicBezTo>
                <a:cubicBezTo>
                  <a:pt x="32487" y="5940"/>
                  <a:pt x="32447" y="5702"/>
                  <a:pt x="32166" y="5658"/>
                </a:cubicBezTo>
                <a:cubicBezTo>
                  <a:pt x="31465" y="5549"/>
                  <a:pt x="30804" y="5218"/>
                  <a:pt x="30089" y="5110"/>
                </a:cubicBezTo>
                <a:cubicBezTo>
                  <a:pt x="29934" y="5086"/>
                  <a:pt x="29954" y="4822"/>
                  <a:pt x="29724" y="4822"/>
                </a:cubicBezTo>
                <a:cubicBezTo>
                  <a:pt x="29696" y="4822"/>
                  <a:pt x="29665" y="4826"/>
                  <a:pt x="29628" y="4835"/>
                </a:cubicBezTo>
                <a:cubicBezTo>
                  <a:pt x="29524" y="4860"/>
                  <a:pt x="29419" y="4870"/>
                  <a:pt x="29313" y="4870"/>
                </a:cubicBezTo>
                <a:cubicBezTo>
                  <a:pt x="28904" y="4870"/>
                  <a:pt x="28486" y="4719"/>
                  <a:pt x="28080" y="4681"/>
                </a:cubicBezTo>
                <a:cubicBezTo>
                  <a:pt x="27375" y="4614"/>
                  <a:pt x="26717" y="4238"/>
                  <a:pt x="25925" y="4238"/>
                </a:cubicBezTo>
                <a:cubicBezTo>
                  <a:pt x="25917" y="4238"/>
                  <a:pt x="25910" y="4238"/>
                  <a:pt x="25902" y="4238"/>
                </a:cubicBezTo>
                <a:cubicBezTo>
                  <a:pt x="25892" y="4238"/>
                  <a:pt x="25883" y="4238"/>
                  <a:pt x="25873" y="4238"/>
                </a:cubicBezTo>
                <a:cubicBezTo>
                  <a:pt x="25234" y="4238"/>
                  <a:pt x="24603" y="3994"/>
                  <a:pt x="23919" y="3994"/>
                </a:cubicBezTo>
                <a:cubicBezTo>
                  <a:pt x="23850" y="3994"/>
                  <a:pt x="23781" y="3997"/>
                  <a:pt x="23711" y="4002"/>
                </a:cubicBezTo>
                <a:cubicBezTo>
                  <a:pt x="23559" y="4014"/>
                  <a:pt x="23405" y="4019"/>
                  <a:pt x="23248" y="4019"/>
                </a:cubicBezTo>
                <a:cubicBezTo>
                  <a:pt x="22726" y="4019"/>
                  <a:pt x="22186" y="3962"/>
                  <a:pt x="21657" y="3896"/>
                </a:cubicBezTo>
                <a:cubicBezTo>
                  <a:pt x="21473" y="3872"/>
                  <a:pt x="21279" y="3862"/>
                  <a:pt x="21079" y="3862"/>
                </a:cubicBezTo>
                <a:cubicBezTo>
                  <a:pt x="20588" y="3862"/>
                  <a:pt x="20062" y="3924"/>
                  <a:pt x="19567" y="4004"/>
                </a:cubicBezTo>
                <a:cubicBezTo>
                  <a:pt x="19499" y="4015"/>
                  <a:pt x="19426" y="4019"/>
                  <a:pt x="19350" y="4019"/>
                </a:cubicBezTo>
                <a:cubicBezTo>
                  <a:pt x="19144" y="4019"/>
                  <a:pt x="18918" y="3989"/>
                  <a:pt x="18725" y="3989"/>
                </a:cubicBezTo>
                <a:cubicBezTo>
                  <a:pt x="18556" y="3989"/>
                  <a:pt x="18412" y="4012"/>
                  <a:pt x="18326" y="4098"/>
                </a:cubicBezTo>
                <a:cubicBezTo>
                  <a:pt x="18186" y="4238"/>
                  <a:pt x="18081" y="4294"/>
                  <a:pt x="17994" y="4294"/>
                </a:cubicBezTo>
                <a:cubicBezTo>
                  <a:pt x="17824" y="4294"/>
                  <a:pt x="17722" y="4083"/>
                  <a:pt x="17552" y="3875"/>
                </a:cubicBezTo>
                <a:lnTo>
                  <a:pt x="17552" y="3875"/>
                </a:lnTo>
                <a:cubicBezTo>
                  <a:pt x="17569" y="4206"/>
                  <a:pt x="17467" y="4362"/>
                  <a:pt x="17281" y="4362"/>
                </a:cubicBezTo>
                <a:cubicBezTo>
                  <a:pt x="17235" y="4362"/>
                  <a:pt x="17184" y="4353"/>
                  <a:pt x="17129" y="4334"/>
                </a:cubicBezTo>
                <a:cubicBezTo>
                  <a:pt x="16935" y="4269"/>
                  <a:pt x="16745" y="4243"/>
                  <a:pt x="16557" y="4243"/>
                </a:cubicBezTo>
                <a:cubicBezTo>
                  <a:pt x="16178" y="4243"/>
                  <a:pt x="15808" y="4349"/>
                  <a:pt x="15441" y="4454"/>
                </a:cubicBezTo>
                <a:cubicBezTo>
                  <a:pt x="15188" y="4526"/>
                  <a:pt x="14908" y="4679"/>
                  <a:pt x="14667" y="4679"/>
                </a:cubicBezTo>
                <a:cubicBezTo>
                  <a:pt x="14609" y="4679"/>
                  <a:pt x="14553" y="4670"/>
                  <a:pt x="14501" y="4649"/>
                </a:cubicBezTo>
                <a:cubicBezTo>
                  <a:pt x="14269" y="4556"/>
                  <a:pt x="14037" y="4519"/>
                  <a:pt x="13810" y="4519"/>
                </a:cubicBezTo>
                <a:cubicBezTo>
                  <a:pt x="13274" y="4519"/>
                  <a:pt x="12764" y="4726"/>
                  <a:pt x="12342" y="4886"/>
                </a:cubicBezTo>
                <a:cubicBezTo>
                  <a:pt x="11528" y="5195"/>
                  <a:pt x="10600" y="4963"/>
                  <a:pt x="9854" y="5531"/>
                </a:cubicBezTo>
                <a:cubicBezTo>
                  <a:pt x="9721" y="5634"/>
                  <a:pt x="9359" y="5717"/>
                  <a:pt x="9098" y="5787"/>
                </a:cubicBezTo>
                <a:cubicBezTo>
                  <a:pt x="8608" y="5919"/>
                  <a:pt x="8008" y="5695"/>
                  <a:pt x="7640" y="6248"/>
                </a:cubicBezTo>
                <a:cubicBezTo>
                  <a:pt x="7575" y="6344"/>
                  <a:pt x="7395" y="6364"/>
                  <a:pt x="7253" y="6402"/>
                </a:cubicBezTo>
                <a:cubicBezTo>
                  <a:pt x="6972" y="6477"/>
                  <a:pt x="6636" y="6455"/>
                  <a:pt x="6422" y="6553"/>
                </a:cubicBezTo>
                <a:cubicBezTo>
                  <a:pt x="5961" y="6762"/>
                  <a:pt x="5371" y="6725"/>
                  <a:pt x="5029" y="7164"/>
                </a:cubicBezTo>
                <a:cubicBezTo>
                  <a:pt x="4934" y="7286"/>
                  <a:pt x="4815" y="7318"/>
                  <a:pt x="4688" y="7318"/>
                </a:cubicBezTo>
                <a:cubicBezTo>
                  <a:pt x="4552" y="7318"/>
                  <a:pt x="4407" y="7282"/>
                  <a:pt x="4271" y="7282"/>
                </a:cubicBezTo>
                <a:cubicBezTo>
                  <a:pt x="4120" y="7282"/>
                  <a:pt x="3979" y="7326"/>
                  <a:pt x="3875" y="7511"/>
                </a:cubicBezTo>
                <a:cubicBezTo>
                  <a:pt x="3797" y="7650"/>
                  <a:pt x="3510" y="7552"/>
                  <a:pt x="3309" y="7640"/>
                </a:cubicBezTo>
                <a:cubicBezTo>
                  <a:pt x="2424" y="8028"/>
                  <a:pt x="1612" y="8461"/>
                  <a:pt x="841" y="9109"/>
                </a:cubicBezTo>
                <a:cubicBezTo>
                  <a:pt x="93" y="9738"/>
                  <a:pt x="124" y="10446"/>
                  <a:pt x="41" y="11189"/>
                </a:cubicBezTo>
                <a:cubicBezTo>
                  <a:pt x="0" y="11558"/>
                  <a:pt x="803" y="12313"/>
                  <a:pt x="1223" y="12313"/>
                </a:cubicBezTo>
                <a:cubicBezTo>
                  <a:pt x="1251" y="12313"/>
                  <a:pt x="1278" y="12310"/>
                  <a:pt x="1302" y="12303"/>
                </a:cubicBezTo>
                <a:cubicBezTo>
                  <a:pt x="1367" y="12284"/>
                  <a:pt x="1430" y="12276"/>
                  <a:pt x="1493" y="12276"/>
                </a:cubicBezTo>
                <a:cubicBezTo>
                  <a:pt x="1749" y="12276"/>
                  <a:pt x="1987" y="12402"/>
                  <a:pt x="2216" y="12402"/>
                </a:cubicBezTo>
                <a:cubicBezTo>
                  <a:pt x="2303" y="12402"/>
                  <a:pt x="2389" y="12384"/>
                  <a:pt x="2473" y="12335"/>
                </a:cubicBezTo>
                <a:cubicBezTo>
                  <a:pt x="3331" y="11826"/>
                  <a:pt x="4157" y="11263"/>
                  <a:pt x="5020" y="10757"/>
                </a:cubicBezTo>
                <a:cubicBezTo>
                  <a:pt x="5527" y="10459"/>
                  <a:pt x="6046" y="10157"/>
                  <a:pt x="6559" y="9881"/>
                </a:cubicBezTo>
                <a:cubicBezTo>
                  <a:pt x="7564" y="9341"/>
                  <a:pt x="8613" y="8888"/>
                  <a:pt x="9695" y="8525"/>
                </a:cubicBezTo>
                <a:cubicBezTo>
                  <a:pt x="11026" y="8081"/>
                  <a:pt x="12392" y="7721"/>
                  <a:pt x="13762" y="7413"/>
                </a:cubicBezTo>
                <a:cubicBezTo>
                  <a:pt x="15344" y="7056"/>
                  <a:pt x="16967" y="6861"/>
                  <a:pt x="18577" y="6795"/>
                </a:cubicBezTo>
                <a:cubicBezTo>
                  <a:pt x="19461" y="6759"/>
                  <a:pt x="20349" y="6706"/>
                  <a:pt x="21239" y="6706"/>
                </a:cubicBezTo>
                <a:cubicBezTo>
                  <a:pt x="21904" y="6706"/>
                  <a:pt x="22571" y="6736"/>
                  <a:pt x="23239" y="6826"/>
                </a:cubicBezTo>
                <a:cubicBezTo>
                  <a:pt x="24848" y="7042"/>
                  <a:pt x="26462" y="7238"/>
                  <a:pt x="28072" y="7458"/>
                </a:cubicBezTo>
                <a:cubicBezTo>
                  <a:pt x="28725" y="7547"/>
                  <a:pt x="29330" y="7773"/>
                  <a:pt x="29973" y="7878"/>
                </a:cubicBezTo>
                <a:cubicBezTo>
                  <a:pt x="30394" y="7947"/>
                  <a:pt x="30909" y="7944"/>
                  <a:pt x="31221" y="8102"/>
                </a:cubicBezTo>
                <a:cubicBezTo>
                  <a:pt x="32421" y="8711"/>
                  <a:pt x="33799" y="8800"/>
                  <a:pt x="34952" y="9460"/>
                </a:cubicBezTo>
                <a:cubicBezTo>
                  <a:pt x="35297" y="9656"/>
                  <a:pt x="35789" y="9413"/>
                  <a:pt x="35954" y="9797"/>
                </a:cubicBezTo>
                <a:cubicBezTo>
                  <a:pt x="36085" y="10103"/>
                  <a:pt x="36278" y="10026"/>
                  <a:pt x="36477" y="10086"/>
                </a:cubicBezTo>
                <a:cubicBezTo>
                  <a:pt x="36486" y="10089"/>
                  <a:pt x="36495" y="10090"/>
                  <a:pt x="36504" y="10090"/>
                </a:cubicBezTo>
                <a:cubicBezTo>
                  <a:pt x="36582" y="10090"/>
                  <a:pt x="36687" y="10015"/>
                  <a:pt x="36767" y="10015"/>
                </a:cubicBezTo>
                <a:cubicBezTo>
                  <a:pt x="36830" y="10015"/>
                  <a:pt x="36876" y="10061"/>
                  <a:pt x="36881" y="10224"/>
                </a:cubicBezTo>
                <a:cubicBezTo>
                  <a:pt x="36890" y="10487"/>
                  <a:pt x="36705" y="10617"/>
                  <a:pt x="36514" y="10655"/>
                </a:cubicBezTo>
                <a:cubicBezTo>
                  <a:pt x="35275" y="10901"/>
                  <a:pt x="34020" y="11068"/>
                  <a:pt x="32796" y="11372"/>
                </a:cubicBezTo>
                <a:cubicBezTo>
                  <a:pt x="32024" y="11565"/>
                  <a:pt x="31196" y="11406"/>
                  <a:pt x="30469" y="11779"/>
                </a:cubicBezTo>
                <a:cubicBezTo>
                  <a:pt x="30002" y="12019"/>
                  <a:pt x="29445" y="12258"/>
                  <a:pt x="29281" y="12756"/>
                </a:cubicBezTo>
                <a:cubicBezTo>
                  <a:pt x="29169" y="13098"/>
                  <a:pt x="29281" y="13635"/>
                  <a:pt x="29503" y="13929"/>
                </a:cubicBezTo>
                <a:cubicBezTo>
                  <a:pt x="29662" y="14142"/>
                  <a:pt x="29894" y="14462"/>
                  <a:pt x="30213" y="14462"/>
                </a:cubicBezTo>
                <a:cubicBezTo>
                  <a:pt x="30343" y="14462"/>
                  <a:pt x="30487" y="14410"/>
                  <a:pt x="30647" y="14275"/>
                </a:cubicBezTo>
                <a:cubicBezTo>
                  <a:pt x="30677" y="14249"/>
                  <a:pt x="30710" y="14238"/>
                  <a:pt x="30743" y="14238"/>
                </a:cubicBezTo>
                <a:cubicBezTo>
                  <a:pt x="30808" y="14238"/>
                  <a:pt x="30872" y="14283"/>
                  <a:pt x="30913" y="14346"/>
                </a:cubicBezTo>
                <a:cubicBezTo>
                  <a:pt x="30999" y="14478"/>
                  <a:pt x="31096" y="14518"/>
                  <a:pt x="31199" y="14518"/>
                </a:cubicBezTo>
                <a:cubicBezTo>
                  <a:pt x="31320" y="14518"/>
                  <a:pt x="31449" y="14462"/>
                  <a:pt x="31571" y="14437"/>
                </a:cubicBezTo>
                <a:cubicBezTo>
                  <a:pt x="31823" y="14389"/>
                  <a:pt x="32059" y="14313"/>
                  <a:pt x="32330" y="14306"/>
                </a:cubicBezTo>
                <a:cubicBezTo>
                  <a:pt x="33216" y="14278"/>
                  <a:pt x="34130" y="14271"/>
                  <a:pt x="34981" y="14131"/>
                </a:cubicBezTo>
                <a:cubicBezTo>
                  <a:pt x="36376" y="13901"/>
                  <a:pt x="37801" y="13970"/>
                  <a:pt x="39171" y="13611"/>
                </a:cubicBezTo>
                <a:cubicBezTo>
                  <a:pt x="39272" y="13584"/>
                  <a:pt x="39375" y="13575"/>
                  <a:pt x="39479" y="13575"/>
                </a:cubicBezTo>
                <a:cubicBezTo>
                  <a:pt x="39748" y="13575"/>
                  <a:pt x="40020" y="13639"/>
                  <a:pt x="40269" y="13639"/>
                </a:cubicBezTo>
                <a:cubicBezTo>
                  <a:pt x="40380" y="13639"/>
                  <a:pt x="40487" y="13626"/>
                  <a:pt x="40588" y="13589"/>
                </a:cubicBezTo>
                <a:cubicBezTo>
                  <a:pt x="41499" y="13250"/>
                  <a:pt x="42509" y="13310"/>
                  <a:pt x="43375" y="12734"/>
                </a:cubicBezTo>
                <a:cubicBezTo>
                  <a:pt x="43924" y="12367"/>
                  <a:pt x="44200" y="12054"/>
                  <a:pt x="44036" y="11400"/>
                </a:cubicBezTo>
                <a:cubicBezTo>
                  <a:pt x="43807" y="10484"/>
                  <a:pt x="43329" y="9662"/>
                  <a:pt x="42943" y="8833"/>
                </a:cubicBezTo>
                <a:cubicBezTo>
                  <a:pt x="42506" y="7890"/>
                  <a:pt x="41964" y="6937"/>
                  <a:pt x="41283" y="6114"/>
                </a:cubicBezTo>
                <a:cubicBezTo>
                  <a:pt x="40851" y="5593"/>
                  <a:pt x="40626" y="4948"/>
                  <a:pt x="40264" y="4392"/>
                </a:cubicBezTo>
                <a:cubicBezTo>
                  <a:pt x="39940" y="3895"/>
                  <a:pt x="39533" y="3435"/>
                  <a:pt x="39257" y="2910"/>
                </a:cubicBezTo>
                <a:cubicBezTo>
                  <a:pt x="39045" y="2508"/>
                  <a:pt x="38718" y="2229"/>
                  <a:pt x="38477" y="1881"/>
                </a:cubicBezTo>
                <a:cubicBezTo>
                  <a:pt x="37930" y="1086"/>
                  <a:pt x="37472" y="274"/>
                  <a:pt x="36414" y="27"/>
                </a:cubicBezTo>
                <a:cubicBezTo>
                  <a:pt x="36337" y="9"/>
                  <a:pt x="36265" y="1"/>
                  <a:pt x="36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2"/>
          <p:cNvSpPr/>
          <p:nvPr/>
        </p:nvSpPr>
        <p:spPr>
          <a:xfrm rot="10800000">
            <a:off x="6706762" y="826646"/>
            <a:ext cx="2073679" cy="1916553"/>
          </a:xfrm>
          <a:custGeom>
            <a:avLst/>
            <a:gdLst/>
            <a:ahLst/>
            <a:cxnLst/>
            <a:rect l="l" t="t" r="r" b="b"/>
            <a:pathLst>
              <a:path w="47865" h="41338" extrusionOk="0">
                <a:moveTo>
                  <a:pt x="23947" y="1954"/>
                </a:moveTo>
                <a:cubicBezTo>
                  <a:pt x="24079" y="1954"/>
                  <a:pt x="24218" y="2007"/>
                  <a:pt x="24367" y="2112"/>
                </a:cubicBezTo>
                <a:cubicBezTo>
                  <a:pt x="24463" y="2179"/>
                  <a:pt x="24550" y="2258"/>
                  <a:pt x="24627" y="2347"/>
                </a:cubicBezTo>
                <a:cubicBezTo>
                  <a:pt x="25445" y="3331"/>
                  <a:pt x="26268" y="4313"/>
                  <a:pt x="27073" y="5308"/>
                </a:cubicBezTo>
                <a:cubicBezTo>
                  <a:pt x="27427" y="5747"/>
                  <a:pt x="27837" y="6125"/>
                  <a:pt x="28111" y="6652"/>
                </a:cubicBezTo>
                <a:cubicBezTo>
                  <a:pt x="28335" y="7080"/>
                  <a:pt x="28856" y="7346"/>
                  <a:pt x="29214" y="7715"/>
                </a:cubicBezTo>
                <a:cubicBezTo>
                  <a:pt x="29491" y="8002"/>
                  <a:pt x="29711" y="8345"/>
                  <a:pt x="29977" y="8647"/>
                </a:cubicBezTo>
                <a:cubicBezTo>
                  <a:pt x="30209" y="8912"/>
                  <a:pt x="30217" y="9210"/>
                  <a:pt x="30153" y="9488"/>
                </a:cubicBezTo>
                <a:lnTo>
                  <a:pt x="30152" y="9488"/>
                </a:lnTo>
                <a:cubicBezTo>
                  <a:pt x="30540" y="9885"/>
                  <a:pt x="30957" y="9852"/>
                  <a:pt x="31309" y="9983"/>
                </a:cubicBezTo>
                <a:cubicBezTo>
                  <a:pt x="31681" y="10119"/>
                  <a:pt x="32012" y="10136"/>
                  <a:pt x="32389" y="10155"/>
                </a:cubicBezTo>
                <a:cubicBezTo>
                  <a:pt x="33194" y="10197"/>
                  <a:pt x="34001" y="10281"/>
                  <a:pt x="34785" y="10507"/>
                </a:cubicBezTo>
                <a:cubicBezTo>
                  <a:pt x="35110" y="10601"/>
                  <a:pt x="35540" y="10551"/>
                  <a:pt x="35759" y="10749"/>
                </a:cubicBezTo>
                <a:cubicBezTo>
                  <a:pt x="36037" y="11002"/>
                  <a:pt x="36314" y="10917"/>
                  <a:pt x="36590" y="10984"/>
                </a:cubicBezTo>
                <a:cubicBezTo>
                  <a:pt x="36727" y="11020"/>
                  <a:pt x="36859" y="11070"/>
                  <a:pt x="36982" y="11135"/>
                </a:cubicBezTo>
                <a:cubicBezTo>
                  <a:pt x="37260" y="11278"/>
                  <a:pt x="37544" y="11412"/>
                  <a:pt x="37799" y="11587"/>
                </a:cubicBezTo>
                <a:cubicBezTo>
                  <a:pt x="38157" y="11832"/>
                  <a:pt x="38611" y="11843"/>
                  <a:pt x="38955" y="12153"/>
                </a:cubicBezTo>
                <a:cubicBezTo>
                  <a:pt x="39281" y="12449"/>
                  <a:pt x="39712" y="12623"/>
                  <a:pt x="40068" y="12890"/>
                </a:cubicBezTo>
                <a:cubicBezTo>
                  <a:pt x="40343" y="13095"/>
                  <a:pt x="40591" y="13343"/>
                  <a:pt x="40817" y="13603"/>
                </a:cubicBezTo>
                <a:cubicBezTo>
                  <a:pt x="41008" y="13823"/>
                  <a:pt x="41392" y="13792"/>
                  <a:pt x="41466" y="14179"/>
                </a:cubicBezTo>
                <a:cubicBezTo>
                  <a:pt x="41520" y="14467"/>
                  <a:pt x="42061" y="14305"/>
                  <a:pt x="42070" y="14710"/>
                </a:cubicBezTo>
                <a:cubicBezTo>
                  <a:pt x="42644" y="15000"/>
                  <a:pt x="42898" y="15597"/>
                  <a:pt x="43311" y="16039"/>
                </a:cubicBezTo>
                <a:cubicBezTo>
                  <a:pt x="43728" y="16489"/>
                  <a:pt x="44031" y="17048"/>
                  <a:pt x="44371" y="17567"/>
                </a:cubicBezTo>
                <a:cubicBezTo>
                  <a:pt x="44465" y="17709"/>
                  <a:pt x="44503" y="17887"/>
                  <a:pt x="44578" y="18041"/>
                </a:cubicBezTo>
                <a:cubicBezTo>
                  <a:pt x="44780" y="18449"/>
                  <a:pt x="45066" y="18833"/>
                  <a:pt x="45174" y="19264"/>
                </a:cubicBezTo>
                <a:cubicBezTo>
                  <a:pt x="45272" y="19653"/>
                  <a:pt x="45538" y="19941"/>
                  <a:pt x="45636" y="20318"/>
                </a:cubicBezTo>
                <a:cubicBezTo>
                  <a:pt x="45712" y="20613"/>
                  <a:pt x="45801" y="20946"/>
                  <a:pt x="45998" y="21156"/>
                </a:cubicBezTo>
                <a:cubicBezTo>
                  <a:pt x="46298" y="21475"/>
                  <a:pt x="46095" y="21788"/>
                  <a:pt x="46115" y="22103"/>
                </a:cubicBezTo>
                <a:cubicBezTo>
                  <a:pt x="46117" y="22132"/>
                  <a:pt x="46101" y="22173"/>
                  <a:pt x="46117" y="22188"/>
                </a:cubicBezTo>
                <a:cubicBezTo>
                  <a:pt x="46530" y="22631"/>
                  <a:pt x="46437" y="23225"/>
                  <a:pt x="46592" y="23744"/>
                </a:cubicBezTo>
                <a:cubicBezTo>
                  <a:pt x="46650" y="23932"/>
                  <a:pt x="46830" y="24071"/>
                  <a:pt x="46652" y="24289"/>
                </a:cubicBezTo>
                <a:cubicBezTo>
                  <a:pt x="46609" y="24341"/>
                  <a:pt x="46600" y="24478"/>
                  <a:pt x="46637" y="24533"/>
                </a:cubicBezTo>
                <a:cubicBezTo>
                  <a:pt x="46975" y="25010"/>
                  <a:pt x="46796" y="25517"/>
                  <a:pt x="46790" y="26034"/>
                </a:cubicBezTo>
                <a:cubicBezTo>
                  <a:pt x="46777" y="27268"/>
                  <a:pt x="46681" y="28487"/>
                  <a:pt x="46435" y="29696"/>
                </a:cubicBezTo>
                <a:cubicBezTo>
                  <a:pt x="46377" y="29982"/>
                  <a:pt x="46396" y="30290"/>
                  <a:pt x="46298" y="30560"/>
                </a:cubicBezTo>
                <a:cubicBezTo>
                  <a:pt x="46203" y="30822"/>
                  <a:pt x="46006" y="31048"/>
                  <a:pt x="45840" y="31311"/>
                </a:cubicBezTo>
                <a:cubicBezTo>
                  <a:pt x="46101" y="31507"/>
                  <a:pt x="46156" y="31843"/>
                  <a:pt x="45882" y="31980"/>
                </a:cubicBezTo>
                <a:cubicBezTo>
                  <a:pt x="45470" y="32185"/>
                  <a:pt x="45564" y="32637"/>
                  <a:pt x="45272" y="32901"/>
                </a:cubicBezTo>
                <a:cubicBezTo>
                  <a:pt x="45011" y="33137"/>
                  <a:pt x="44740" y="33529"/>
                  <a:pt x="44740" y="33852"/>
                </a:cubicBezTo>
                <a:cubicBezTo>
                  <a:pt x="44740" y="34309"/>
                  <a:pt x="44085" y="34277"/>
                  <a:pt x="44223" y="34734"/>
                </a:cubicBezTo>
                <a:cubicBezTo>
                  <a:pt x="44190" y="34728"/>
                  <a:pt x="44161" y="34725"/>
                  <a:pt x="44134" y="34725"/>
                </a:cubicBezTo>
                <a:cubicBezTo>
                  <a:pt x="43842" y="34725"/>
                  <a:pt x="43933" y="35068"/>
                  <a:pt x="43805" y="35215"/>
                </a:cubicBezTo>
                <a:cubicBezTo>
                  <a:pt x="43500" y="35563"/>
                  <a:pt x="43269" y="35939"/>
                  <a:pt x="42850" y="36227"/>
                </a:cubicBezTo>
                <a:cubicBezTo>
                  <a:pt x="42484" y="36482"/>
                  <a:pt x="42170" y="36899"/>
                  <a:pt x="41771" y="37154"/>
                </a:cubicBezTo>
                <a:cubicBezTo>
                  <a:pt x="41458" y="37355"/>
                  <a:pt x="41214" y="37637"/>
                  <a:pt x="40848" y="37783"/>
                </a:cubicBezTo>
                <a:cubicBezTo>
                  <a:pt x="40297" y="38006"/>
                  <a:pt x="39825" y="38370"/>
                  <a:pt x="39198" y="38472"/>
                </a:cubicBezTo>
                <a:cubicBezTo>
                  <a:pt x="38481" y="38589"/>
                  <a:pt x="37805" y="38956"/>
                  <a:pt x="37090" y="39089"/>
                </a:cubicBezTo>
                <a:cubicBezTo>
                  <a:pt x="35722" y="39343"/>
                  <a:pt x="34400" y="39875"/>
                  <a:pt x="32987" y="39875"/>
                </a:cubicBezTo>
                <a:cubicBezTo>
                  <a:pt x="32854" y="39875"/>
                  <a:pt x="32720" y="39871"/>
                  <a:pt x="32586" y="39861"/>
                </a:cubicBezTo>
                <a:cubicBezTo>
                  <a:pt x="32529" y="39856"/>
                  <a:pt x="32466" y="39851"/>
                  <a:pt x="32404" y="39851"/>
                </a:cubicBezTo>
                <a:cubicBezTo>
                  <a:pt x="32314" y="39851"/>
                  <a:pt x="32225" y="39862"/>
                  <a:pt x="32158" y="39902"/>
                </a:cubicBezTo>
                <a:cubicBezTo>
                  <a:pt x="31617" y="40233"/>
                  <a:pt x="31004" y="40104"/>
                  <a:pt x="30429" y="40179"/>
                </a:cubicBezTo>
                <a:cubicBezTo>
                  <a:pt x="29474" y="40305"/>
                  <a:pt x="28514" y="40341"/>
                  <a:pt x="27553" y="40341"/>
                </a:cubicBezTo>
                <a:cubicBezTo>
                  <a:pt x="26828" y="40341"/>
                  <a:pt x="26103" y="40321"/>
                  <a:pt x="25378" y="40304"/>
                </a:cubicBezTo>
                <a:cubicBezTo>
                  <a:pt x="25342" y="40303"/>
                  <a:pt x="25305" y="40303"/>
                  <a:pt x="25269" y="40303"/>
                </a:cubicBezTo>
                <a:cubicBezTo>
                  <a:pt x="24819" y="40303"/>
                  <a:pt x="24368" y="40362"/>
                  <a:pt x="23918" y="40380"/>
                </a:cubicBezTo>
                <a:cubicBezTo>
                  <a:pt x="23849" y="40382"/>
                  <a:pt x="23781" y="40384"/>
                  <a:pt x="23712" y="40384"/>
                </a:cubicBezTo>
                <a:cubicBezTo>
                  <a:pt x="23184" y="40384"/>
                  <a:pt x="22655" y="40314"/>
                  <a:pt x="22127" y="40314"/>
                </a:cubicBezTo>
                <a:cubicBezTo>
                  <a:pt x="21782" y="40314"/>
                  <a:pt x="21436" y="40344"/>
                  <a:pt x="21093" y="40443"/>
                </a:cubicBezTo>
                <a:cubicBezTo>
                  <a:pt x="20996" y="40350"/>
                  <a:pt x="20890" y="40320"/>
                  <a:pt x="20779" y="40320"/>
                </a:cubicBezTo>
                <a:cubicBezTo>
                  <a:pt x="20576" y="40320"/>
                  <a:pt x="20358" y="40420"/>
                  <a:pt x="20156" y="40420"/>
                </a:cubicBezTo>
                <a:cubicBezTo>
                  <a:pt x="20023" y="40420"/>
                  <a:pt x="19898" y="40377"/>
                  <a:pt x="19787" y="40237"/>
                </a:cubicBezTo>
                <a:cubicBezTo>
                  <a:pt x="19551" y="40320"/>
                  <a:pt x="19313" y="40349"/>
                  <a:pt x="19077" y="40349"/>
                </a:cubicBezTo>
                <a:cubicBezTo>
                  <a:pt x="18617" y="40349"/>
                  <a:pt x="18160" y="40239"/>
                  <a:pt x="17708" y="40199"/>
                </a:cubicBezTo>
                <a:cubicBezTo>
                  <a:pt x="17087" y="40144"/>
                  <a:pt x="16452" y="40192"/>
                  <a:pt x="15832" y="39940"/>
                </a:cubicBezTo>
                <a:cubicBezTo>
                  <a:pt x="15548" y="39826"/>
                  <a:pt x="15220" y="39820"/>
                  <a:pt x="14890" y="39820"/>
                </a:cubicBezTo>
                <a:cubicBezTo>
                  <a:pt x="14854" y="39820"/>
                  <a:pt x="14818" y="39821"/>
                  <a:pt x="14783" y="39821"/>
                </a:cubicBezTo>
                <a:cubicBezTo>
                  <a:pt x="14661" y="39821"/>
                  <a:pt x="14540" y="39820"/>
                  <a:pt x="14421" y="39813"/>
                </a:cubicBezTo>
                <a:cubicBezTo>
                  <a:pt x="13493" y="39761"/>
                  <a:pt x="12599" y="39564"/>
                  <a:pt x="11704" y="39312"/>
                </a:cubicBezTo>
                <a:cubicBezTo>
                  <a:pt x="11427" y="39234"/>
                  <a:pt x="11169" y="39193"/>
                  <a:pt x="10887" y="39068"/>
                </a:cubicBezTo>
                <a:cubicBezTo>
                  <a:pt x="10605" y="38945"/>
                  <a:pt x="10219" y="38914"/>
                  <a:pt x="9878" y="38837"/>
                </a:cubicBezTo>
                <a:cubicBezTo>
                  <a:pt x="9542" y="38762"/>
                  <a:pt x="9208" y="38683"/>
                  <a:pt x="8871" y="38615"/>
                </a:cubicBezTo>
                <a:cubicBezTo>
                  <a:pt x="8275" y="38495"/>
                  <a:pt x="7775" y="38151"/>
                  <a:pt x="7272" y="37857"/>
                </a:cubicBezTo>
                <a:cubicBezTo>
                  <a:pt x="6669" y="37504"/>
                  <a:pt x="6178" y="36958"/>
                  <a:pt x="5569" y="36623"/>
                </a:cubicBezTo>
                <a:cubicBezTo>
                  <a:pt x="5162" y="36400"/>
                  <a:pt x="4941" y="36039"/>
                  <a:pt x="4654" y="35743"/>
                </a:cubicBezTo>
                <a:cubicBezTo>
                  <a:pt x="4287" y="35369"/>
                  <a:pt x="3978" y="34943"/>
                  <a:pt x="3735" y="34479"/>
                </a:cubicBezTo>
                <a:cubicBezTo>
                  <a:pt x="3475" y="33978"/>
                  <a:pt x="3030" y="33574"/>
                  <a:pt x="2673" y="33123"/>
                </a:cubicBezTo>
                <a:cubicBezTo>
                  <a:pt x="2442" y="32832"/>
                  <a:pt x="2285" y="32539"/>
                  <a:pt x="2270" y="32125"/>
                </a:cubicBezTo>
                <a:cubicBezTo>
                  <a:pt x="2255" y="31766"/>
                  <a:pt x="1971" y="31426"/>
                  <a:pt x="1869" y="31059"/>
                </a:cubicBezTo>
                <a:cubicBezTo>
                  <a:pt x="1651" y="30264"/>
                  <a:pt x="1155" y="29534"/>
                  <a:pt x="1287" y="28653"/>
                </a:cubicBezTo>
                <a:cubicBezTo>
                  <a:pt x="762" y="27994"/>
                  <a:pt x="1316" y="27141"/>
                  <a:pt x="895" y="26464"/>
                </a:cubicBezTo>
                <a:cubicBezTo>
                  <a:pt x="1150" y="25829"/>
                  <a:pt x="1127" y="25167"/>
                  <a:pt x="1087" y="24504"/>
                </a:cubicBezTo>
                <a:cubicBezTo>
                  <a:pt x="1472" y="24344"/>
                  <a:pt x="1155" y="23999"/>
                  <a:pt x="1280" y="23757"/>
                </a:cubicBezTo>
                <a:cubicBezTo>
                  <a:pt x="1398" y="23528"/>
                  <a:pt x="1451" y="23262"/>
                  <a:pt x="1509" y="23006"/>
                </a:cubicBezTo>
                <a:cubicBezTo>
                  <a:pt x="1564" y="22766"/>
                  <a:pt x="1590" y="22518"/>
                  <a:pt x="1625" y="22274"/>
                </a:cubicBezTo>
                <a:cubicBezTo>
                  <a:pt x="1629" y="22248"/>
                  <a:pt x="1607" y="22198"/>
                  <a:pt x="1609" y="22198"/>
                </a:cubicBezTo>
                <a:cubicBezTo>
                  <a:pt x="2028" y="22051"/>
                  <a:pt x="1810" y="21637"/>
                  <a:pt x="1945" y="21367"/>
                </a:cubicBezTo>
                <a:cubicBezTo>
                  <a:pt x="2089" y="21077"/>
                  <a:pt x="2049" y="20698"/>
                  <a:pt x="2180" y="20397"/>
                </a:cubicBezTo>
                <a:cubicBezTo>
                  <a:pt x="2315" y="20080"/>
                  <a:pt x="2768" y="19929"/>
                  <a:pt x="2684" y="19479"/>
                </a:cubicBezTo>
                <a:cubicBezTo>
                  <a:pt x="3108" y="19294"/>
                  <a:pt x="2863" y="18869"/>
                  <a:pt x="3003" y="18594"/>
                </a:cubicBezTo>
                <a:cubicBezTo>
                  <a:pt x="3155" y="18294"/>
                  <a:pt x="3422" y="18052"/>
                  <a:pt x="3600" y="17762"/>
                </a:cubicBezTo>
                <a:cubicBezTo>
                  <a:pt x="3781" y="17468"/>
                  <a:pt x="3926" y="17149"/>
                  <a:pt x="4071" y="16833"/>
                </a:cubicBezTo>
                <a:cubicBezTo>
                  <a:pt x="4407" y="16103"/>
                  <a:pt x="4925" y="15485"/>
                  <a:pt x="5398" y="14853"/>
                </a:cubicBezTo>
                <a:cubicBezTo>
                  <a:pt x="5885" y="14204"/>
                  <a:pt x="6527" y="13672"/>
                  <a:pt x="7272" y="13294"/>
                </a:cubicBezTo>
                <a:cubicBezTo>
                  <a:pt x="7477" y="13189"/>
                  <a:pt x="7662" y="13035"/>
                  <a:pt x="7835" y="12881"/>
                </a:cubicBezTo>
                <a:cubicBezTo>
                  <a:pt x="8557" y="12242"/>
                  <a:pt x="9374" y="11770"/>
                  <a:pt x="10281" y="11445"/>
                </a:cubicBezTo>
                <a:cubicBezTo>
                  <a:pt x="10972" y="11197"/>
                  <a:pt x="11649" y="10900"/>
                  <a:pt x="12351" y="10690"/>
                </a:cubicBezTo>
                <a:cubicBezTo>
                  <a:pt x="13033" y="10485"/>
                  <a:pt x="13742" y="10222"/>
                  <a:pt x="14435" y="10222"/>
                </a:cubicBezTo>
                <a:cubicBezTo>
                  <a:pt x="14452" y="10222"/>
                  <a:pt x="14469" y="10222"/>
                  <a:pt x="14486" y="10222"/>
                </a:cubicBezTo>
                <a:cubicBezTo>
                  <a:pt x="14516" y="10223"/>
                  <a:pt x="14547" y="10223"/>
                  <a:pt x="14577" y="10223"/>
                </a:cubicBezTo>
                <a:cubicBezTo>
                  <a:pt x="15490" y="10223"/>
                  <a:pt x="16337" y="9963"/>
                  <a:pt x="17214" y="9827"/>
                </a:cubicBezTo>
                <a:cubicBezTo>
                  <a:pt x="17338" y="9807"/>
                  <a:pt x="17554" y="9640"/>
                  <a:pt x="17543" y="9611"/>
                </a:cubicBezTo>
                <a:cubicBezTo>
                  <a:pt x="17389" y="9205"/>
                  <a:pt x="17783" y="9145"/>
                  <a:pt x="17936" y="8938"/>
                </a:cubicBezTo>
                <a:cubicBezTo>
                  <a:pt x="18064" y="8762"/>
                  <a:pt x="18183" y="8577"/>
                  <a:pt x="18289" y="8388"/>
                </a:cubicBezTo>
                <a:cubicBezTo>
                  <a:pt x="18542" y="7936"/>
                  <a:pt x="18891" y="7484"/>
                  <a:pt x="19314" y="7195"/>
                </a:cubicBezTo>
                <a:cubicBezTo>
                  <a:pt x="19879" y="6807"/>
                  <a:pt x="20077" y="6164"/>
                  <a:pt x="20548" y="5723"/>
                </a:cubicBezTo>
                <a:cubicBezTo>
                  <a:pt x="20896" y="5397"/>
                  <a:pt x="21171" y="4991"/>
                  <a:pt x="21474" y="4617"/>
                </a:cubicBezTo>
                <a:cubicBezTo>
                  <a:pt x="21563" y="4507"/>
                  <a:pt x="21642" y="4387"/>
                  <a:pt x="21723" y="4270"/>
                </a:cubicBezTo>
                <a:cubicBezTo>
                  <a:pt x="22083" y="3747"/>
                  <a:pt x="22396" y="3192"/>
                  <a:pt x="22956" y="2829"/>
                </a:cubicBezTo>
                <a:cubicBezTo>
                  <a:pt x="23164" y="2695"/>
                  <a:pt x="23290" y="2437"/>
                  <a:pt x="23455" y="2237"/>
                </a:cubicBezTo>
                <a:cubicBezTo>
                  <a:pt x="23610" y="2048"/>
                  <a:pt x="23772" y="1954"/>
                  <a:pt x="23947" y="1954"/>
                </a:cubicBezTo>
                <a:close/>
                <a:moveTo>
                  <a:pt x="23833" y="1"/>
                </a:moveTo>
                <a:cubicBezTo>
                  <a:pt x="23493" y="360"/>
                  <a:pt x="23203" y="667"/>
                  <a:pt x="22909" y="970"/>
                </a:cubicBezTo>
                <a:cubicBezTo>
                  <a:pt x="22788" y="1094"/>
                  <a:pt x="22637" y="1193"/>
                  <a:pt x="22530" y="1326"/>
                </a:cubicBezTo>
                <a:cubicBezTo>
                  <a:pt x="21999" y="1986"/>
                  <a:pt x="21456" y="2639"/>
                  <a:pt x="20957" y="3324"/>
                </a:cubicBezTo>
                <a:cubicBezTo>
                  <a:pt x="20444" y="4030"/>
                  <a:pt x="20055" y="4826"/>
                  <a:pt x="19383" y="5414"/>
                </a:cubicBezTo>
                <a:cubicBezTo>
                  <a:pt x="19282" y="5505"/>
                  <a:pt x="19221" y="5654"/>
                  <a:pt x="19172" y="5787"/>
                </a:cubicBezTo>
                <a:cubicBezTo>
                  <a:pt x="18902" y="6520"/>
                  <a:pt x="18412" y="7120"/>
                  <a:pt x="17872" y="7636"/>
                </a:cubicBezTo>
                <a:cubicBezTo>
                  <a:pt x="17374" y="8111"/>
                  <a:pt x="17049" y="8634"/>
                  <a:pt x="16860" y="9315"/>
                </a:cubicBezTo>
                <a:cubicBezTo>
                  <a:pt x="16416" y="9164"/>
                  <a:pt x="15929" y="9335"/>
                  <a:pt x="15512" y="9020"/>
                </a:cubicBezTo>
                <a:cubicBezTo>
                  <a:pt x="15467" y="8986"/>
                  <a:pt x="15382" y="8970"/>
                  <a:pt x="15296" y="8970"/>
                </a:cubicBezTo>
                <a:cubicBezTo>
                  <a:pt x="15185" y="8970"/>
                  <a:pt x="15071" y="8996"/>
                  <a:pt x="15034" y="9045"/>
                </a:cubicBezTo>
                <a:cubicBezTo>
                  <a:pt x="14869" y="9262"/>
                  <a:pt x="14715" y="9337"/>
                  <a:pt x="14568" y="9337"/>
                </a:cubicBezTo>
                <a:cubicBezTo>
                  <a:pt x="14313" y="9337"/>
                  <a:pt x="14077" y="9109"/>
                  <a:pt x="13836" y="8996"/>
                </a:cubicBezTo>
                <a:cubicBezTo>
                  <a:pt x="13540" y="9226"/>
                  <a:pt x="13327" y="9459"/>
                  <a:pt x="13064" y="9574"/>
                </a:cubicBezTo>
                <a:cubicBezTo>
                  <a:pt x="12823" y="9679"/>
                  <a:pt x="12481" y="9579"/>
                  <a:pt x="12265" y="9707"/>
                </a:cubicBezTo>
                <a:cubicBezTo>
                  <a:pt x="12185" y="9754"/>
                  <a:pt x="12113" y="9772"/>
                  <a:pt x="12044" y="9772"/>
                </a:cubicBezTo>
                <a:cubicBezTo>
                  <a:pt x="11821" y="9772"/>
                  <a:pt x="11645" y="9578"/>
                  <a:pt x="11418" y="9565"/>
                </a:cubicBezTo>
                <a:cubicBezTo>
                  <a:pt x="11360" y="9763"/>
                  <a:pt x="11312" y="9921"/>
                  <a:pt x="11262" y="10091"/>
                </a:cubicBezTo>
                <a:cubicBezTo>
                  <a:pt x="11051" y="9920"/>
                  <a:pt x="10858" y="9858"/>
                  <a:pt x="10677" y="9858"/>
                </a:cubicBezTo>
                <a:cubicBezTo>
                  <a:pt x="10308" y="9858"/>
                  <a:pt x="9993" y="10113"/>
                  <a:pt x="9700" y="10221"/>
                </a:cubicBezTo>
                <a:lnTo>
                  <a:pt x="9536" y="10669"/>
                </a:lnTo>
                <a:cubicBezTo>
                  <a:pt x="9462" y="10618"/>
                  <a:pt x="9397" y="10595"/>
                  <a:pt x="9338" y="10595"/>
                </a:cubicBezTo>
                <a:cubicBezTo>
                  <a:pt x="9232" y="10595"/>
                  <a:pt x="9145" y="10671"/>
                  <a:pt x="9055" y="10794"/>
                </a:cubicBezTo>
                <a:cubicBezTo>
                  <a:pt x="8990" y="10882"/>
                  <a:pt x="8841" y="10976"/>
                  <a:pt x="8739" y="10976"/>
                </a:cubicBezTo>
                <a:cubicBezTo>
                  <a:pt x="8729" y="10976"/>
                  <a:pt x="8720" y="10975"/>
                  <a:pt x="8712" y="10973"/>
                </a:cubicBezTo>
                <a:cubicBezTo>
                  <a:pt x="8633" y="10958"/>
                  <a:pt x="8560" y="10951"/>
                  <a:pt x="8490" y="10951"/>
                </a:cubicBezTo>
                <a:cubicBezTo>
                  <a:pt x="8043" y="10951"/>
                  <a:pt x="7774" y="11255"/>
                  <a:pt x="7555" y="11624"/>
                </a:cubicBezTo>
                <a:cubicBezTo>
                  <a:pt x="7476" y="11759"/>
                  <a:pt x="7429" y="11853"/>
                  <a:pt x="7295" y="11853"/>
                </a:cubicBezTo>
                <a:cubicBezTo>
                  <a:pt x="7263" y="11853"/>
                  <a:pt x="7226" y="11847"/>
                  <a:pt x="7182" y="11836"/>
                </a:cubicBezTo>
                <a:cubicBezTo>
                  <a:pt x="7175" y="11834"/>
                  <a:pt x="7167" y="11833"/>
                  <a:pt x="7159" y="11833"/>
                </a:cubicBezTo>
                <a:cubicBezTo>
                  <a:pt x="7071" y="11833"/>
                  <a:pt x="6939" y="11941"/>
                  <a:pt x="6861" y="12023"/>
                </a:cubicBezTo>
                <a:cubicBezTo>
                  <a:pt x="6646" y="12247"/>
                  <a:pt x="6480" y="12528"/>
                  <a:pt x="6241" y="12722"/>
                </a:cubicBezTo>
                <a:cubicBezTo>
                  <a:pt x="5345" y="13454"/>
                  <a:pt x="4512" y="14227"/>
                  <a:pt x="3848" y="15199"/>
                </a:cubicBezTo>
                <a:cubicBezTo>
                  <a:pt x="3652" y="15484"/>
                  <a:pt x="3522" y="15852"/>
                  <a:pt x="3238" y="16067"/>
                </a:cubicBezTo>
                <a:cubicBezTo>
                  <a:pt x="2491" y="16636"/>
                  <a:pt x="2250" y="17525"/>
                  <a:pt x="1827" y="18291"/>
                </a:cubicBezTo>
                <a:cubicBezTo>
                  <a:pt x="1625" y="18654"/>
                  <a:pt x="1471" y="19042"/>
                  <a:pt x="1369" y="19446"/>
                </a:cubicBezTo>
                <a:cubicBezTo>
                  <a:pt x="1270" y="19849"/>
                  <a:pt x="1084" y="20239"/>
                  <a:pt x="979" y="20669"/>
                </a:cubicBezTo>
                <a:cubicBezTo>
                  <a:pt x="847" y="21207"/>
                  <a:pt x="509" y="21720"/>
                  <a:pt x="582" y="22293"/>
                </a:cubicBezTo>
                <a:cubicBezTo>
                  <a:pt x="657" y="22876"/>
                  <a:pt x="25" y="23336"/>
                  <a:pt x="358" y="23933"/>
                </a:cubicBezTo>
                <a:cubicBezTo>
                  <a:pt x="207" y="24911"/>
                  <a:pt x="152" y="25901"/>
                  <a:pt x="195" y="26890"/>
                </a:cubicBezTo>
                <a:cubicBezTo>
                  <a:pt x="207" y="27192"/>
                  <a:pt x="372" y="27557"/>
                  <a:pt x="231" y="27790"/>
                </a:cubicBezTo>
                <a:cubicBezTo>
                  <a:pt x="1" y="28166"/>
                  <a:pt x="554" y="28402"/>
                  <a:pt x="306" y="28724"/>
                </a:cubicBezTo>
                <a:cubicBezTo>
                  <a:pt x="45" y="29065"/>
                  <a:pt x="593" y="29232"/>
                  <a:pt x="488" y="29563"/>
                </a:cubicBezTo>
                <a:cubicBezTo>
                  <a:pt x="456" y="29663"/>
                  <a:pt x="717" y="29872"/>
                  <a:pt x="677" y="29952"/>
                </a:cubicBezTo>
                <a:cubicBezTo>
                  <a:pt x="422" y="30483"/>
                  <a:pt x="1188" y="30869"/>
                  <a:pt x="858" y="31390"/>
                </a:cubicBezTo>
                <a:cubicBezTo>
                  <a:pt x="1207" y="31568"/>
                  <a:pt x="1078" y="32011"/>
                  <a:pt x="1283" y="32219"/>
                </a:cubicBezTo>
                <a:cubicBezTo>
                  <a:pt x="1587" y="32526"/>
                  <a:pt x="1454" y="33016"/>
                  <a:pt x="1676" y="33226"/>
                </a:cubicBezTo>
                <a:cubicBezTo>
                  <a:pt x="2324" y="33839"/>
                  <a:pt x="2399" y="34822"/>
                  <a:pt x="3143" y="35354"/>
                </a:cubicBezTo>
                <a:cubicBezTo>
                  <a:pt x="3240" y="35424"/>
                  <a:pt x="3209" y="35651"/>
                  <a:pt x="3291" y="35766"/>
                </a:cubicBezTo>
                <a:cubicBezTo>
                  <a:pt x="3396" y="35914"/>
                  <a:pt x="3567" y="36014"/>
                  <a:pt x="3690" y="36151"/>
                </a:cubicBezTo>
                <a:cubicBezTo>
                  <a:pt x="4014" y="36514"/>
                  <a:pt x="4198" y="36983"/>
                  <a:pt x="4665" y="37246"/>
                </a:cubicBezTo>
                <a:cubicBezTo>
                  <a:pt x="5019" y="37446"/>
                  <a:pt x="5269" y="37827"/>
                  <a:pt x="5620" y="38036"/>
                </a:cubicBezTo>
                <a:cubicBezTo>
                  <a:pt x="6405" y="38505"/>
                  <a:pt x="7051" y="39234"/>
                  <a:pt x="8024" y="39361"/>
                </a:cubicBezTo>
                <a:cubicBezTo>
                  <a:pt x="8252" y="39693"/>
                  <a:pt x="8697" y="39461"/>
                  <a:pt x="8950" y="39717"/>
                </a:cubicBezTo>
                <a:cubicBezTo>
                  <a:pt x="9437" y="40209"/>
                  <a:pt x="10134" y="40048"/>
                  <a:pt x="10714" y="40273"/>
                </a:cubicBezTo>
                <a:cubicBezTo>
                  <a:pt x="11163" y="40449"/>
                  <a:pt x="11749" y="40283"/>
                  <a:pt x="12191" y="40468"/>
                </a:cubicBezTo>
                <a:cubicBezTo>
                  <a:pt x="12619" y="40646"/>
                  <a:pt x="13104" y="40447"/>
                  <a:pt x="13503" y="40801"/>
                </a:cubicBezTo>
                <a:cubicBezTo>
                  <a:pt x="13556" y="40849"/>
                  <a:pt x="13635" y="40863"/>
                  <a:pt x="13727" y="40863"/>
                </a:cubicBezTo>
                <a:cubicBezTo>
                  <a:pt x="13860" y="40863"/>
                  <a:pt x="14021" y="40833"/>
                  <a:pt x="14167" y="40833"/>
                </a:cubicBezTo>
                <a:cubicBezTo>
                  <a:pt x="14230" y="40833"/>
                  <a:pt x="14289" y="40838"/>
                  <a:pt x="14343" y="40854"/>
                </a:cubicBezTo>
                <a:cubicBezTo>
                  <a:pt x="15382" y="41154"/>
                  <a:pt x="16464" y="40987"/>
                  <a:pt x="17512" y="41180"/>
                </a:cubicBezTo>
                <a:cubicBezTo>
                  <a:pt x="17535" y="41184"/>
                  <a:pt x="17558" y="41185"/>
                  <a:pt x="17583" y="41185"/>
                </a:cubicBezTo>
                <a:cubicBezTo>
                  <a:pt x="17737" y="41185"/>
                  <a:pt x="17927" y="41115"/>
                  <a:pt x="18057" y="41115"/>
                </a:cubicBezTo>
                <a:cubicBezTo>
                  <a:pt x="18103" y="41115"/>
                  <a:pt x="18142" y="41125"/>
                  <a:pt x="18168" y="41149"/>
                </a:cubicBezTo>
                <a:cubicBezTo>
                  <a:pt x="18269" y="41242"/>
                  <a:pt x="18365" y="41272"/>
                  <a:pt x="18458" y="41272"/>
                </a:cubicBezTo>
                <a:cubicBezTo>
                  <a:pt x="18639" y="41272"/>
                  <a:pt x="18809" y="41157"/>
                  <a:pt x="18983" y="41157"/>
                </a:cubicBezTo>
                <a:cubicBezTo>
                  <a:pt x="19009" y="41157"/>
                  <a:pt x="19035" y="41159"/>
                  <a:pt x="19061" y="41165"/>
                </a:cubicBezTo>
                <a:cubicBezTo>
                  <a:pt x="19360" y="41232"/>
                  <a:pt x="19670" y="41261"/>
                  <a:pt x="19978" y="41281"/>
                </a:cubicBezTo>
                <a:cubicBezTo>
                  <a:pt x="20018" y="41284"/>
                  <a:pt x="20058" y="41285"/>
                  <a:pt x="20099" y="41285"/>
                </a:cubicBezTo>
                <a:cubicBezTo>
                  <a:pt x="20520" y="41285"/>
                  <a:pt x="20944" y="41150"/>
                  <a:pt x="21366" y="41150"/>
                </a:cubicBezTo>
                <a:cubicBezTo>
                  <a:pt x="21597" y="41150"/>
                  <a:pt x="21827" y="41190"/>
                  <a:pt x="22055" y="41315"/>
                </a:cubicBezTo>
                <a:cubicBezTo>
                  <a:pt x="22062" y="41319"/>
                  <a:pt x="22069" y="41320"/>
                  <a:pt x="22078" y="41320"/>
                </a:cubicBezTo>
                <a:cubicBezTo>
                  <a:pt x="22097" y="41320"/>
                  <a:pt x="22120" y="41314"/>
                  <a:pt x="22139" y="41313"/>
                </a:cubicBezTo>
                <a:cubicBezTo>
                  <a:pt x="22378" y="41298"/>
                  <a:pt x="22617" y="41296"/>
                  <a:pt x="22856" y="41296"/>
                </a:cubicBezTo>
                <a:cubicBezTo>
                  <a:pt x="23010" y="41296"/>
                  <a:pt x="23164" y="41297"/>
                  <a:pt x="23318" y="41297"/>
                </a:cubicBezTo>
                <a:cubicBezTo>
                  <a:pt x="23574" y="41297"/>
                  <a:pt x="23829" y="41293"/>
                  <a:pt x="24080" y="41276"/>
                </a:cubicBezTo>
                <a:cubicBezTo>
                  <a:pt x="24120" y="41273"/>
                  <a:pt x="24160" y="41272"/>
                  <a:pt x="24200" y="41272"/>
                </a:cubicBezTo>
                <a:cubicBezTo>
                  <a:pt x="24492" y="41272"/>
                  <a:pt x="24781" y="41338"/>
                  <a:pt x="25060" y="41338"/>
                </a:cubicBezTo>
                <a:cubicBezTo>
                  <a:pt x="25175" y="41338"/>
                  <a:pt x="25289" y="41326"/>
                  <a:pt x="25400" y="41294"/>
                </a:cubicBezTo>
                <a:cubicBezTo>
                  <a:pt x="25996" y="41123"/>
                  <a:pt x="26592" y="41170"/>
                  <a:pt x="27188" y="41138"/>
                </a:cubicBezTo>
                <a:cubicBezTo>
                  <a:pt x="27551" y="41119"/>
                  <a:pt x="27915" y="41130"/>
                  <a:pt x="28277" y="41119"/>
                </a:cubicBezTo>
                <a:cubicBezTo>
                  <a:pt x="28498" y="41112"/>
                  <a:pt x="28719" y="41109"/>
                  <a:pt x="28939" y="41109"/>
                </a:cubicBezTo>
                <a:cubicBezTo>
                  <a:pt x="29677" y="41109"/>
                  <a:pt x="30415" y="41138"/>
                  <a:pt x="31152" y="41139"/>
                </a:cubicBezTo>
                <a:cubicBezTo>
                  <a:pt x="31156" y="41139"/>
                  <a:pt x="31161" y="41139"/>
                  <a:pt x="31165" y="41139"/>
                </a:cubicBezTo>
                <a:cubicBezTo>
                  <a:pt x="32038" y="41139"/>
                  <a:pt x="32915" y="41014"/>
                  <a:pt x="33783" y="40889"/>
                </a:cubicBezTo>
                <a:cubicBezTo>
                  <a:pt x="34451" y="40794"/>
                  <a:pt x="35102" y="40571"/>
                  <a:pt x="35771" y="40482"/>
                </a:cubicBezTo>
                <a:cubicBezTo>
                  <a:pt x="36350" y="40404"/>
                  <a:pt x="36894" y="40206"/>
                  <a:pt x="37492" y="40159"/>
                </a:cubicBezTo>
                <a:cubicBezTo>
                  <a:pt x="38124" y="40109"/>
                  <a:pt x="38706" y="39579"/>
                  <a:pt x="39347" y="39445"/>
                </a:cubicBezTo>
                <a:cubicBezTo>
                  <a:pt x="40045" y="39301"/>
                  <a:pt x="40619" y="38961"/>
                  <a:pt x="41233" y="38659"/>
                </a:cubicBezTo>
                <a:cubicBezTo>
                  <a:pt x="42104" y="38230"/>
                  <a:pt x="42841" y="37633"/>
                  <a:pt x="43531" y="36968"/>
                </a:cubicBezTo>
                <a:cubicBezTo>
                  <a:pt x="43625" y="36875"/>
                  <a:pt x="43708" y="36772"/>
                  <a:pt x="43777" y="36660"/>
                </a:cubicBezTo>
                <a:cubicBezTo>
                  <a:pt x="44175" y="36011"/>
                  <a:pt x="44902" y="35632"/>
                  <a:pt x="45207" y="34907"/>
                </a:cubicBezTo>
                <a:cubicBezTo>
                  <a:pt x="45297" y="34697"/>
                  <a:pt x="45355" y="34464"/>
                  <a:pt x="45487" y="34285"/>
                </a:cubicBezTo>
                <a:cubicBezTo>
                  <a:pt x="45612" y="34116"/>
                  <a:pt x="45912" y="34035"/>
                  <a:pt x="45966" y="33863"/>
                </a:cubicBezTo>
                <a:cubicBezTo>
                  <a:pt x="46247" y="32964"/>
                  <a:pt x="46887" y="32244"/>
                  <a:pt x="47062" y="31267"/>
                </a:cubicBezTo>
                <a:cubicBezTo>
                  <a:pt x="47216" y="30408"/>
                  <a:pt x="47445" y="29545"/>
                  <a:pt x="47614" y="28684"/>
                </a:cubicBezTo>
                <a:cubicBezTo>
                  <a:pt x="47760" y="27952"/>
                  <a:pt x="47567" y="27184"/>
                  <a:pt x="47738" y="26433"/>
                </a:cubicBezTo>
                <a:cubicBezTo>
                  <a:pt x="47829" y="26033"/>
                  <a:pt x="47865" y="25605"/>
                  <a:pt x="47673" y="25184"/>
                </a:cubicBezTo>
                <a:cubicBezTo>
                  <a:pt x="47603" y="25034"/>
                  <a:pt x="47735" y="24789"/>
                  <a:pt x="47772" y="24609"/>
                </a:cubicBezTo>
                <a:lnTo>
                  <a:pt x="47507" y="24355"/>
                </a:lnTo>
                <a:cubicBezTo>
                  <a:pt x="47568" y="23992"/>
                  <a:pt x="47767" y="23599"/>
                  <a:pt x="47645" y="23402"/>
                </a:cubicBezTo>
                <a:cubicBezTo>
                  <a:pt x="47231" y="22734"/>
                  <a:pt x="47398" y="21893"/>
                  <a:pt x="46917" y="21260"/>
                </a:cubicBezTo>
                <a:cubicBezTo>
                  <a:pt x="46718" y="20996"/>
                  <a:pt x="47202" y="21082"/>
                  <a:pt x="47153" y="20811"/>
                </a:cubicBezTo>
                <a:cubicBezTo>
                  <a:pt x="46723" y="20621"/>
                  <a:pt x="46567" y="20218"/>
                  <a:pt x="46502" y="19733"/>
                </a:cubicBezTo>
                <a:cubicBezTo>
                  <a:pt x="46427" y="19172"/>
                  <a:pt x="46300" y="18644"/>
                  <a:pt x="45827" y="18215"/>
                </a:cubicBezTo>
                <a:cubicBezTo>
                  <a:pt x="45557" y="17969"/>
                  <a:pt x="45464" y="17522"/>
                  <a:pt x="45306" y="17159"/>
                </a:cubicBezTo>
                <a:cubicBezTo>
                  <a:pt x="45217" y="16951"/>
                  <a:pt x="45212" y="16688"/>
                  <a:pt x="45079" y="16523"/>
                </a:cubicBezTo>
                <a:cubicBezTo>
                  <a:pt x="44693" y="16040"/>
                  <a:pt x="44254" y="15601"/>
                  <a:pt x="43851" y="15132"/>
                </a:cubicBezTo>
                <a:cubicBezTo>
                  <a:pt x="43484" y="14702"/>
                  <a:pt x="43126" y="14262"/>
                  <a:pt x="42787" y="13812"/>
                </a:cubicBezTo>
                <a:cubicBezTo>
                  <a:pt x="42594" y="13554"/>
                  <a:pt x="42386" y="13385"/>
                  <a:pt x="42072" y="13249"/>
                </a:cubicBezTo>
                <a:cubicBezTo>
                  <a:pt x="41679" y="13078"/>
                  <a:pt x="41257" y="12838"/>
                  <a:pt x="41100" y="12350"/>
                </a:cubicBezTo>
                <a:cubicBezTo>
                  <a:pt x="41064" y="12236"/>
                  <a:pt x="40937" y="12140"/>
                  <a:pt x="40832" y="12064"/>
                </a:cubicBezTo>
                <a:cubicBezTo>
                  <a:pt x="40420" y="11765"/>
                  <a:pt x="39755" y="11811"/>
                  <a:pt x="39603" y="11152"/>
                </a:cubicBezTo>
                <a:cubicBezTo>
                  <a:pt x="39597" y="11125"/>
                  <a:pt x="39446" y="11146"/>
                  <a:pt x="39370" y="11119"/>
                </a:cubicBezTo>
                <a:cubicBezTo>
                  <a:pt x="38897" y="10954"/>
                  <a:pt x="38388" y="10846"/>
                  <a:pt x="37962" y="10597"/>
                </a:cubicBezTo>
                <a:cubicBezTo>
                  <a:pt x="37155" y="10124"/>
                  <a:pt x="36324" y="9834"/>
                  <a:pt x="35389" y="9673"/>
                </a:cubicBezTo>
                <a:cubicBezTo>
                  <a:pt x="34181" y="9465"/>
                  <a:pt x="32971" y="9286"/>
                  <a:pt x="31759" y="9106"/>
                </a:cubicBezTo>
                <a:cubicBezTo>
                  <a:pt x="31467" y="9063"/>
                  <a:pt x="31185" y="8902"/>
                  <a:pt x="30916" y="8762"/>
                </a:cubicBezTo>
                <a:cubicBezTo>
                  <a:pt x="30554" y="8571"/>
                  <a:pt x="30551" y="8140"/>
                  <a:pt x="30354" y="7836"/>
                </a:cubicBezTo>
                <a:cubicBezTo>
                  <a:pt x="30139" y="7505"/>
                  <a:pt x="29690" y="7466"/>
                  <a:pt x="29516" y="7029"/>
                </a:cubicBezTo>
                <a:cubicBezTo>
                  <a:pt x="29279" y="6438"/>
                  <a:pt x="28889" y="5897"/>
                  <a:pt x="28516" y="5383"/>
                </a:cubicBezTo>
                <a:cubicBezTo>
                  <a:pt x="28202" y="4950"/>
                  <a:pt x="27841" y="4531"/>
                  <a:pt x="27490" y="4126"/>
                </a:cubicBezTo>
                <a:cubicBezTo>
                  <a:pt x="27133" y="3714"/>
                  <a:pt x="27023" y="3123"/>
                  <a:pt x="26501" y="2836"/>
                </a:cubicBezTo>
                <a:cubicBezTo>
                  <a:pt x="26375" y="2768"/>
                  <a:pt x="26338" y="2541"/>
                  <a:pt x="26255" y="2388"/>
                </a:cubicBezTo>
                <a:cubicBezTo>
                  <a:pt x="26190" y="2267"/>
                  <a:pt x="26135" y="2067"/>
                  <a:pt x="26044" y="2046"/>
                </a:cubicBezTo>
                <a:cubicBezTo>
                  <a:pt x="25719" y="1971"/>
                  <a:pt x="25732" y="1653"/>
                  <a:pt x="25564" y="1478"/>
                </a:cubicBezTo>
                <a:cubicBezTo>
                  <a:pt x="25405" y="1313"/>
                  <a:pt x="25007" y="1173"/>
                  <a:pt x="25024" y="1077"/>
                </a:cubicBezTo>
                <a:cubicBezTo>
                  <a:pt x="25101" y="632"/>
                  <a:pt x="24606" y="840"/>
                  <a:pt x="24571" y="630"/>
                </a:cubicBezTo>
                <a:cubicBezTo>
                  <a:pt x="24488" y="133"/>
                  <a:pt x="24123" y="62"/>
                  <a:pt x="238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2"/>
          <p:cNvSpPr txBox="1">
            <a:spLocks noGrp="1"/>
          </p:cNvSpPr>
          <p:nvPr>
            <p:ph type="subTitle" idx="4294967295"/>
          </p:nvPr>
        </p:nvSpPr>
        <p:spPr>
          <a:xfrm>
            <a:off x="6926175" y="925569"/>
            <a:ext cx="1736757" cy="874495"/>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dirty="0">
                <a:solidFill>
                  <a:schemeClr val="dk1"/>
                </a:solidFill>
              </a:rPr>
              <a:t>Analizar conjunto a la población los signos y señales de alerta y de peligro que se pueden presentar al no prácticar un estilo de vida saludable.</a:t>
            </a:r>
            <a:endParaRPr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26"/>
          <p:cNvSpPr txBox="1">
            <a:spLocks noGrp="1"/>
          </p:cNvSpPr>
          <p:nvPr>
            <p:ph type="subTitle" idx="1"/>
          </p:nvPr>
        </p:nvSpPr>
        <p:spPr>
          <a:xfrm>
            <a:off x="761224" y="1779150"/>
            <a:ext cx="2916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000" dirty="0"/>
              <a:t>El programa está dirigido a hombres y mujeres de 5 años en adelante.</a:t>
            </a:r>
            <a:endParaRPr sz="2000" dirty="0"/>
          </a:p>
        </p:txBody>
      </p:sp>
      <p:sp>
        <p:nvSpPr>
          <p:cNvPr id="704" name="Google Shape;704;p26"/>
          <p:cNvSpPr txBox="1">
            <a:spLocks noGrp="1"/>
          </p:cNvSpPr>
          <p:nvPr>
            <p:ph type="ctrTitle"/>
          </p:nvPr>
        </p:nvSpPr>
        <p:spPr>
          <a:xfrm>
            <a:off x="939525" y="350905"/>
            <a:ext cx="72903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solidFill>
                  <a:schemeClr val="accent1">
                    <a:lumMod val="50000"/>
                  </a:schemeClr>
                </a:solidFill>
              </a:rPr>
              <a:t>Destinatarios</a:t>
            </a:r>
            <a:endParaRPr sz="3600" dirty="0">
              <a:solidFill>
                <a:schemeClr val="accent1">
                  <a:lumMod val="50000"/>
                </a:schemeClr>
              </a:solidFill>
            </a:endParaRPr>
          </a:p>
        </p:txBody>
      </p:sp>
      <p:pic>
        <p:nvPicPr>
          <p:cNvPr id="2050" name="Picture 2" descr="Estilos de vida saludable - Hábitos familiares">
            <a:extLst>
              <a:ext uri="{FF2B5EF4-FFF2-40B4-BE49-F238E27FC236}">
                <a16:creationId xmlns:a16="http://schemas.microsoft.com/office/drawing/2014/main" id="{B9175F04-23D8-29F9-AADF-2070E6C1F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2813" y="1083805"/>
            <a:ext cx="4946170" cy="278784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Municipio El Progreso, Jutiapa | Aprende Guatemala.com">
            <a:extLst>
              <a:ext uri="{FF2B5EF4-FFF2-40B4-BE49-F238E27FC236}">
                <a16:creationId xmlns:a16="http://schemas.microsoft.com/office/drawing/2014/main" id="{C2444F8E-3162-ACD0-5B5D-E8B7D00945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805" y="3267095"/>
            <a:ext cx="2434620" cy="1764807"/>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oogle Shape;1100;p36">
            <a:extLst>
              <a:ext uri="{FF2B5EF4-FFF2-40B4-BE49-F238E27FC236}">
                <a16:creationId xmlns:a16="http://schemas.microsoft.com/office/drawing/2014/main" id="{8A560A6F-2A3D-48A3-3300-FEBDABDB038F}"/>
              </a:ext>
            </a:extLst>
          </p:cNvPr>
          <p:cNvGrpSpPr/>
          <p:nvPr/>
        </p:nvGrpSpPr>
        <p:grpSpPr>
          <a:xfrm>
            <a:off x="4378834" y="3267095"/>
            <a:ext cx="193166" cy="242371"/>
            <a:chOff x="5574090" y="1302055"/>
            <a:chExt cx="552650" cy="725026"/>
          </a:xfrm>
        </p:grpSpPr>
        <p:sp>
          <p:nvSpPr>
            <p:cNvPr id="80" name="Google Shape;1101;p36">
              <a:extLst>
                <a:ext uri="{FF2B5EF4-FFF2-40B4-BE49-F238E27FC236}">
                  <a16:creationId xmlns:a16="http://schemas.microsoft.com/office/drawing/2014/main" id="{C32A79CA-FA4C-548D-700D-3D91939DCB37}"/>
                </a:ext>
              </a:extLst>
            </p:cNvPr>
            <p:cNvSpPr/>
            <p:nvPr/>
          </p:nvSpPr>
          <p:spPr>
            <a:xfrm>
              <a:off x="5574114" y="1302055"/>
              <a:ext cx="552626" cy="725026"/>
            </a:xfrm>
            <a:custGeom>
              <a:avLst/>
              <a:gdLst/>
              <a:ahLst/>
              <a:cxnLst/>
              <a:rect l="l" t="t" r="r" b="b"/>
              <a:pathLst>
                <a:path w="22105" h="29001" extrusionOk="0">
                  <a:moveTo>
                    <a:pt x="11590" y="1"/>
                  </a:moveTo>
                  <a:cubicBezTo>
                    <a:pt x="11339" y="1"/>
                    <a:pt x="11083" y="68"/>
                    <a:pt x="10868" y="74"/>
                  </a:cubicBezTo>
                  <a:cubicBezTo>
                    <a:pt x="10347" y="91"/>
                    <a:pt x="9790" y="308"/>
                    <a:pt x="9238" y="333"/>
                  </a:cubicBezTo>
                  <a:cubicBezTo>
                    <a:pt x="8081" y="384"/>
                    <a:pt x="7054" y="941"/>
                    <a:pt x="6085" y="1405"/>
                  </a:cubicBezTo>
                  <a:cubicBezTo>
                    <a:pt x="5330" y="1765"/>
                    <a:pt x="4535" y="2285"/>
                    <a:pt x="3861" y="2941"/>
                  </a:cubicBezTo>
                  <a:cubicBezTo>
                    <a:pt x="2856" y="3919"/>
                    <a:pt x="2039" y="4997"/>
                    <a:pt x="1454" y="6234"/>
                  </a:cubicBezTo>
                  <a:cubicBezTo>
                    <a:pt x="655" y="7919"/>
                    <a:pt x="264" y="9761"/>
                    <a:pt x="119" y="11591"/>
                  </a:cubicBezTo>
                  <a:cubicBezTo>
                    <a:pt x="0" y="13095"/>
                    <a:pt x="115" y="14639"/>
                    <a:pt x="632" y="16131"/>
                  </a:cubicBezTo>
                  <a:cubicBezTo>
                    <a:pt x="1042" y="17310"/>
                    <a:pt x="1607" y="18417"/>
                    <a:pt x="2164" y="19510"/>
                  </a:cubicBezTo>
                  <a:cubicBezTo>
                    <a:pt x="2663" y="20488"/>
                    <a:pt x="3249" y="21454"/>
                    <a:pt x="4032" y="22294"/>
                  </a:cubicBezTo>
                  <a:cubicBezTo>
                    <a:pt x="4832" y="23154"/>
                    <a:pt x="5555" y="24085"/>
                    <a:pt x="6386" y="24925"/>
                  </a:cubicBezTo>
                  <a:cubicBezTo>
                    <a:pt x="7831" y="26383"/>
                    <a:pt x="9256" y="27852"/>
                    <a:pt x="11118" y="28807"/>
                  </a:cubicBezTo>
                  <a:cubicBezTo>
                    <a:pt x="11360" y="28931"/>
                    <a:pt x="11606" y="29001"/>
                    <a:pt x="11839" y="29001"/>
                  </a:cubicBezTo>
                  <a:cubicBezTo>
                    <a:pt x="12146" y="29001"/>
                    <a:pt x="12430" y="28878"/>
                    <a:pt x="12644" y="28596"/>
                  </a:cubicBezTo>
                  <a:cubicBezTo>
                    <a:pt x="13119" y="27972"/>
                    <a:pt x="13714" y="27462"/>
                    <a:pt x="14214" y="26878"/>
                  </a:cubicBezTo>
                  <a:cubicBezTo>
                    <a:pt x="15058" y="25896"/>
                    <a:pt x="15876" y="24891"/>
                    <a:pt x="16805" y="23988"/>
                  </a:cubicBezTo>
                  <a:cubicBezTo>
                    <a:pt x="17028" y="23771"/>
                    <a:pt x="16911" y="23397"/>
                    <a:pt x="17153" y="23276"/>
                  </a:cubicBezTo>
                  <a:cubicBezTo>
                    <a:pt x="17672" y="23018"/>
                    <a:pt x="17777" y="22433"/>
                    <a:pt x="18182" y="22094"/>
                  </a:cubicBezTo>
                  <a:cubicBezTo>
                    <a:pt x="18325" y="21974"/>
                    <a:pt x="18544" y="21910"/>
                    <a:pt x="18556" y="21665"/>
                  </a:cubicBezTo>
                  <a:cubicBezTo>
                    <a:pt x="18583" y="21099"/>
                    <a:pt x="19127" y="20836"/>
                    <a:pt x="19325" y="20332"/>
                  </a:cubicBezTo>
                  <a:cubicBezTo>
                    <a:pt x="19651" y="19505"/>
                    <a:pt x="20201" y="18767"/>
                    <a:pt x="20651" y="17989"/>
                  </a:cubicBezTo>
                  <a:cubicBezTo>
                    <a:pt x="20793" y="17745"/>
                    <a:pt x="20628" y="17430"/>
                    <a:pt x="20894" y="17188"/>
                  </a:cubicBezTo>
                  <a:cubicBezTo>
                    <a:pt x="21207" y="16904"/>
                    <a:pt x="21297" y="16476"/>
                    <a:pt x="21381" y="16067"/>
                  </a:cubicBezTo>
                  <a:cubicBezTo>
                    <a:pt x="21519" y="15392"/>
                    <a:pt x="21632" y="14709"/>
                    <a:pt x="21793" y="14039"/>
                  </a:cubicBezTo>
                  <a:cubicBezTo>
                    <a:pt x="22006" y="13158"/>
                    <a:pt x="21995" y="12247"/>
                    <a:pt x="22051" y="11360"/>
                  </a:cubicBezTo>
                  <a:cubicBezTo>
                    <a:pt x="22105" y="10507"/>
                    <a:pt x="21852" y="9612"/>
                    <a:pt x="21615" y="8769"/>
                  </a:cubicBezTo>
                  <a:cubicBezTo>
                    <a:pt x="21466" y="8240"/>
                    <a:pt x="21511" y="7664"/>
                    <a:pt x="21239" y="7179"/>
                  </a:cubicBezTo>
                  <a:cubicBezTo>
                    <a:pt x="20749" y="6312"/>
                    <a:pt x="20439" y="5360"/>
                    <a:pt x="19856" y="4523"/>
                  </a:cubicBezTo>
                  <a:cubicBezTo>
                    <a:pt x="19513" y="4031"/>
                    <a:pt x="19127" y="3510"/>
                    <a:pt x="18718" y="3172"/>
                  </a:cubicBezTo>
                  <a:cubicBezTo>
                    <a:pt x="18255" y="2789"/>
                    <a:pt x="17946" y="2091"/>
                    <a:pt x="17195" y="2063"/>
                  </a:cubicBezTo>
                  <a:cubicBezTo>
                    <a:pt x="17083" y="2058"/>
                    <a:pt x="17001" y="1889"/>
                    <a:pt x="16941" y="1751"/>
                  </a:cubicBezTo>
                  <a:cubicBezTo>
                    <a:pt x="16796" y="1418"/>
                    <a:pt x="16210" y="1609"/>
                    <a:pt x="16173" y="1126"/>
                  </a:cubicBezTo>
                  <a:cubicBezTo>
                    <a:pt x="16137" y="1140"/>
                    <a:pt x="16090" y="1144"/>
                    <a:pt x="16063" y="1168"/>
                  </a:cubicBezTo>
                  <a:cubicBezTo>
                    <a:pt x="15912" y="1307"/>
                    <a:pt x="15817" y="1362"/>
                    <a:pt x="15757" y="1362"/>
                  </a:cubicBezTo>
                  <a:cubicBezTo>
                    <a:pt x="15620" y="1362"/>
                    <a:pt x="15673" y="1070"/>
                    <a:pt x="15669" y="855"/>
                  </a:cubicBezTo>
                  <a:lnTo>
                    <a:pt x="15669" y="855"/>
                  </a:lnTo>
                  <a:cubicBezTo>
                    <a:pt x="15538" y="900"/>
                    <a:pt x="15310" y="1038"/>
                    <a:pt x="15216" y="1038"/>
                  </a:cubicBezTo>
                  <a:cubicBezTo>
                    <a:pt x="15176" y="1038"/>
                    <a:pt x="15160" y="1013"/>
                    <a:pt x="15188" y="943"/>
                  </a:cubicBezTo>
                  <a:cubicBezTo>
                    <a:pt x="15272" y="728"/>
                    <a:pt x="15270" y="683"/>
                    <a:pt x="15223" y="683"/>
                  </a:cubicBezTo>
                  <a:cubicBezTo>
                    <a:pt x="15190" y="683"/>
                    <a:pt x="15134" y="705"/>
                    <a:pt x="15070" y="705"/>
                  </a:cubicBezTo>
                  <a:cubicBezTo>
                    <a:pt x="15044" y="705"/>
                    <a:pt x="15017" y="702"/>
                    <a:pt x="14990" y="692"/>
                  </a:cubicBezTo>
                  <a:cubicBezTo>
                    <a:pt x="14605" y="550"/>
                    <a:pt x="14222" y="507"/>
                    <a:pt x="13834" y="507"/>
                  </a:cubicBezTo>
                  <a:cubicBezTo>
                    <a:pt x="13684" y="507"/>
                    <a:pt x="13533" y="514"/>
                    <a:pt x="13380" y="523"/>
                  </a:cubicBezTo>
                  <a:cubicBezTo>
                    <a:pt x="13366" y="524"/>
                    <a:pt x="13352" y="525"/>
                    <a:pt x="13338" y="525"/>
                  </a:cubicBezTo>
                  <a:cubicBezTo>
                    <a:pt x="13298" y="525"/>
                    <a:pt x="13259" y="522"/>
                    <a:pt x="13219" y="521"/>
                  </a:cubicBezTo>
                  <a:cubicBezTo>
                    <a:pt x="13230" y="260"/>
                    <a:pt x="13177" y="183"/>
                    <a:pt x="13096" y="183"/>
                  </a:cubicBezTo>
                  <a:cubicBezTo>
                    <a:pt x="12982" y="183"/>
                    <a:pt x="12814" y="337"/>
                    <a:pt x="12699" y="337"/>
                  </a:cubicBezTo>
                  <a:cubicBezTo>
                    <a:pt x="12684" y="337"/>
                    <a:pt x="12669" y="334"/>
                    <a:pt x="12656" y="328"/>
                  </a:cubicBezTo>
                  <a:cubicBezTo>
                    <a:pt x="12635" y="318"/>
                    <a:pt x="12612" y="314"/>
                    <a:pt x="12589" y="314"/>
                  </a:cubicBezTo>
                  <a:cubicBezTo>
                    <a:pt x="12520" y="314"/>
                    <a:pt x="12443" y="346"/>
                    <a:pt x="12375" y="346"/>
                  </a:cubicBezTo>
                  <a:cubicBezTo>
                    <a:pt x="12332" y="346"/>
                    <a:pt x="12293" y="334"/>
                    <a:pt x="12260" y="295"/>
                  </a:cubicBezTo>
                  <a:cubicBezTo>
                    <a:pt x="12067" y="62"/>
                    <a:pt x="11831" y="1"/>
                    <a:pt x="115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102;p36">
              <a:extLst>
                <a:ext uri="{FF2B5EF4-FFF2-40B4-BE49-F238E27FC236}">
                  <a16:creationId xmlns:a16="http://schemas.microsoft.com/office/drawing/2014/main" id="{D81DE507-C4FE-7462-9D9A-57556BF3F134}"/>
                </a:ext>
              </a:extLst>
            </p:cNvPr>
            <p:cNvSpPr/>
            <p:nvPr/>
          </p:nvSpPr>
          <p:spPr>
            <a:xfrm>
              <a:off x="5574090" y="1302081"/>
              <a:ext cx="552650" cy="725000"/>
            </a:xfrm>
            <a:custGeom>
              <a:avLst/>
              <a:gdLst/>
              <a:ahLst/>
              <a:cxnLst/>
              <a:rect l="l" t="t" r="r" b="b"/>
              <a:pathLst>
                <a:path w="22106" h="29000" extrusionOk="0">
                  <a:moveTo>
                    <a:pt x="10389" y="1605"/>
                  </a:moveTo>
                  <a:cubicBezTo>
                    <a:pt x="10980" y="1605"/>
                    <a:pt x="11572" y="1678"/>
                    <a:pt x="12158" y="1712"/>
                  </a:cubicBezTo>
                  <a:cubicBezTo>
                    <a:pt x="12989" y="1761"/>
                    <a:pt x="13868" y="1740"/>
                    <a:pt x="14634" y="2205"/>
                  </a:cubicBezTo>
                  <a:cubicBezTo>
                    <a:pt x="14698" y="2244"/>
                    <a:pt x="14794" y="2225"/>
                    <a:pt x="14866" y="2255"/>
                  </a:cubicBezTo>
                  <a:cubicBezTo>
                    <a:pt x="14915" y="2276"/>
                    <a:pt x="14947" y="2337"/>
                    <a:pt x="15032" y="2431"/>
                  </a:cubicBezTo>
                  <a:cubicBezTo>
                    <a:pt x="15689" y="2594"/>
                    <a:pt x="16324" y="2980"/>
                    <a:pt x="16865" y="3444"/>
                  </a:cubicBezTo>
                  <a:cubicBezTo>
                    <a:pt x="17776" y="4226"/>
                    <a:pt x="18716" y="5013"/>
                    <a:pt x="19194" y="6183"/>
                  </a:cubicBezTo>
                  <a:cubicBezTo>
                    <a:pt x="19428" y="6752"/>
                    <a:pt x="19866" y="7201"/>
                    <a:pt x="20006" y="7847"/>
                  </a:cubicBezTo>
                  <a:cubicBezTo>
                    <a:pt x="20329" y="9323"/>
                    <a:pt x="20817" y="10762"/>
                    <a:pt x="20634" y="12311"/>
                  </a:cubicBezTo>
                  <a:cubicBezTo>
                    <a:pt x="20595" y="12640"/>
                    <a:pt x="20483" y="12989"/>
                    <a:pt x="20699" y="13331"/>
                  </a:cubicBezTo>
                  <a:cubicBezTo>
                    <a:pt x="20832" y="13541"/>
                    <a:pt x="20624" y="13860"/>
                    <a:pt x="20576" y="14004"/>
                  </a:cubicBezTo>
                  <a:cubicBezTo>
                    <a:pt x="20276" y="14898"/>
                    <a:pt x="20345" y="15945"/>
                    <a:pt x="19679" y="16677"/>
                  </a:cubicBezTo>
                  <a:cubicBezTo>
                    <a:pt x="19413" y="16969"/>
                    <a:pt x="19684" y="17201"/>
                    <a:pt x="19550" y="17427"/>
                  </a:cubicBezTo>
                  <a:cubicBezTo>
                    <a:pt x="19197" y="18023"/>
                    <a:pt x="18891" y="18655"/>
                    <a:pt x="18473" y="19200"/>
                  </a:cubicBezTo>
                  <a:cubicBezTo>
                    <a:pt x="18239" y="19503"/>
                    <a:pt x="18100" y="19851"/>
                    <a:pt x="17925" y="20162"/>
                  </a:cubicBezTo>
                  <a:cubicBezTo>
                    <a:pt x="17380" y="21137"/>
                    <a:pt x="16604" y="21926"/>
                    <a:pt x="15968" y="22822"/>
                  </a:cubicBezTo>
                  <a:cubicBezTo>
                    <a:pt x="15010" y="24174"/>
                    <a:pt x="13770" y="25285"/>
                    <a:pt x="12774" y="26611"/>
                  </a:cubicBezTo>
                  <a:cubicBezTo>
                    <a:pt x="12512" y="26960"/>
                    <a:pt x="12286" y="27502"/>
                    <a:pt x="11675" y="27568"/>
                  </a:cubicBezTo>
                  <a:cubicBezTo>
                    <a:pt x="11632" y="27573"/>
                    <a:pt x="11590" y="27575"/>
                    <a:pt x="11549" y="27575"/>
                  </a:cubicBezTo>
                  <a:cubicBezTo>
                    <a:pt x="11336" y="27575"/>
                    <a:pt x="11157" y="27512"/>
                    <a:pt x="11133" y="27359"/>
                  </a:cubicBezTo>
                  <a:cubicBezTo>
                    <a:pt x="11073" y="26998"/>
                    <a:pt x="10741" y="26923"/>
                    <a:pt x="10555" y="26817"/>
                  </a:cubicBezTo>
                  <a:cubicBezTo>
                    <a:pt x="9912" y="26448"/>
                    <a:pt x="9369" y="25996"/>
                    <a:pt x="8865" y="25456"/>
                  </a:cubicBezTo>
                  <a:cubicBezTo>
                    <a:pt x="8545" y="25116"/>
                    <a:pt x="8164" y="24825"/>
                    <a:pt x="7822" y="24494"/>
                  </a:cubicBezTo>
                  <a:cubicBezTo>
                    <a:pt x="7362" y="24048"/>
                    <a:pt x="6999" y="23518"/>
                    <a:pt x="6568" y="23081"/>
                  </a:cubicBezTo>
                  <a:cubicBezTo>
                    <a:pt x="6012" y="22514"/>
                    <a:pt x="5604" y="21872"/>
                    <a:pt x="5148" y="21250"/>
                  </a:cubicBezTo>
                  <a:cubicBezTo>
                    <a:pt x="4935" y="20961"/>
                    <a:pt x="4741" y="20668"/>
                    <a:pt x="4652" y="20297"/>
                  </a:cubicBezTo>
                  <a:cubicBezTo>
                    <a:pt x="4557" y="19894"/>
                    <a:pt x="4184" y="19636"/>
                    <a:pt x="3981" y="19262"/>
                  </a:cubicBezTo>
                  <a:cubicBezTo>
                    <a:pt x="3510" y="18393"/>
                    <a:pt x="3070" y="17515"/>
                    <a:pt x="2737" y="16587"/>
                  </a:cubicBezTo>
                  <a:cubicBezTo>
                    <a:pt x="2434" y="15744"/>
                    <a:pt x="2085" y="14902"/>
                    <a:pt x="1938" y="14031"/>
                  </a:cubicBezTo>
                  <a:cubicBezTo>
                    <a:pt x="1883" y="13702"/>
                    <a:pt x="1617" y="13303"/>
                    <a:pt x="1869" y="12925"/>
                  </a:cubicBezTo>
                  <a:cubicBezTo>
                    <a:pt x="1898" y="12881"/>
                    <a:pt x="1930" y="12785"/>
                    <a:pt x="1917" y="12776"/>
                  </a:cubicBezTo>
                  <a:cubicBezTo>
                    <a:pt x="1282" y="12342"/>
                    <a:pt x="1755" y="11672"/>
                    <a:pt x="1626" y="11126"/>
                  </a:cubicBezTo>
                  <a:cubicBezTo>
                    <a:pt x="1480" y="10517"/>
                    <a:pt x="1688" y="9771"/>
                    <a:pt x="1806" y="9100"/>
                  </a:cubicBezTo>
                  <a:cubicBezTo>
                    <a:pt x="1947" y="8310"/>
                    <a:pt x="2170" y="7536"/>
                    <a:pt x="2473" y="6793"/>
                  </a:cubicBezTo>
                  <a:cubicBezTo>
                    <a:pt x="2730" y="6167"/>
                    <a:pt x="3164" y="5620"/>
                    <a:pt x="3570" y="5065"/>
                  </a:cubicBezTo>
                  <a:cubicBezTo>
                    <a:pt x="3880" y="4639"/>
                    <a:pt x="4224" y="4251"/>
                    <a:pt x="4557" y="3850"/>
                  </a:cubicBezTo>
                  <a:cubicBezTo>
                    <a:pt x="4769" y="3594"/>
                    <a:pt x="5028" y="3615"/>
                    <a:pt x="5243" y="3491"/>
                  </a:cubicBezTo>
                  <a:cubicBezTo>
                    <a:pt x="5857" y="3137"/>
                    <a:pt x="6297" y="2567"/>
                    <a:pt x="7098" y="2402"/>
                  </a:cubicBezTo>
                  <a:cubicBezTo>
                    <a:pt x="7786" y="2260"/>
                    <a:pt x="8478" y="1923"/>
                    <a:pt x="9190" y="1740"/>
                  </a:cubicBezTo>
                  <a:cubicBezTo>
                    <a:pt x="9588" y="1639"/>
                    <a:pt x="9988" y="1605"/>
                    <a:pt x="10389" y="1605"/>
                  </a:cubicBezTo>
                  <a:close/>
                  <a:moveTo>
                    <a:pt x="11590" y="1"/>
                  </a:moveTo>
                  <a:cubicBezTo>
                    <a:pt x="11338" y="1"/>
                    <a:pt x="11083" y="67"/>
                    <a:pt x="10868" y="74"/>
                  </a:cubicBezTo>
                  <a:cubicBezTo>
                    <a:pt x="10346" y="90"/>
                    <a:pt x="9790" y="307"/>
                    <a:pt x="9238" y="332"/>
                  </a:cubicBezTo>
                  <a:cubicBezTo>
                    <a:pt x="8081" y="383"/>
                    <a:pt x="7055" y="941"/>
                    <a:pt x="6084" y="1404"/>
                  </a:cubicBezTo>
                  <a:cubicBezTo>
                    <a:pt x="5330" y="1764"/>
                    <a:pt x="4535" y="2285"/>
                    <a:pt x="3860" y="2942"/>
                  </a:cubicBezTo>
                  <a:cubicBezTo>
                    <a:pt x="2855" y="3920"/>
                    <a:pt x="2038" y="4996"/>
                    <a:pt x="1453" y="6233"/>
                  </a:cubicBezTo>
                  <a:cubicBezTo>
                    <a:pt x="655" y="7918"/>
                    <a:pt x="264" y="9759"/>
                    <a:pt x="120" y="11590"/>
                  </a:cubicBezTo>
                  <a:cubicBezTo>
                    <a:pt x="0" y="13094"/>
                    <a:pt x="115" y="14640"/>
                    <a:pt x="632" y="16130"/>
                  </a:cubicBezTo>
                  <a:cubicBezTo>
                    <a:pt x="1042" y="17310"/>
                    <a:pt x="1607" y="18416"/>
                    <a:pt x="2164" y="19509"/>
                  </a:cubicBezTo>
                  <a:cubicBezTo>
                    <a:pt x="2662" y="20487"/>
                    <a:pt x="3249" y="21453"/>
                    <a:pt x="4031" y="22293"/>
                  </a:cubicBezTo>
                  <a:cubicBezTo>
                    <a:pt x="4831" y="23152"/>
                    <a:pt x="5554" y="24085"/>
                    <a:pt x="6386" y="24924"/>
                  </a:cubicBezTo>
                  <a:cubicBezTo>
                    <a:pt x="7832" y="26382"/>
                    <a:pt x="9257" y="27853"/>
                    <a:pt x="11118" y="28806"/>
                  </a:cubicBezTo>
                  <a:cubicBezTo>
                    <a:pt x="11360" y="28930"/>
                    <a:pt x="11606" y="29000"/>
                    <a:pt x="11839" y="29000"/>
                  </a:cubicBezTo>
                  <a:cubicBezTo>
                    <a:pt x="12147" y="29000"/>
                    <a:pt x="12429" y="28878"/>
                    <a:pt x="12644" y="28596"/>
                  </a:cubicBezTo>
                  <a:cubicBezTo>
                    <a:pt x="13119" y="27971"/>
                    <a:pt x="13713" y="27462"/>
                    <a:pt x="14214" y="26878"/>
                  </a:cubicBezTo>
                  <a:cubicBezTo>
                    <a:pt x="15058" y="25895"/>
                    <a:pt x="15876" y="24890"/>
                    <a:pt x="16804" y="23987"/>
                  </a:cubicBezTo>
                  <a:cubicBezTo>
                    <a:pt x="17028" y="23770"/>
                    <a:pt x="16911" y="23397"/>
                    <a:pt x="17152" y="23277"/>
                  </a:cubicBezTo>
                  <a:cubicBezTo>
                    <a:pt x="17671" y="23018"/>
                    <a:pt x="17778" y="22433"/>
                    <a:pt x="18182" y="22093"/>
                  </a:cubicBezTo>
                  <a:cubicBezTo>
                    <a:pt x="18325" y="21973"/>
                    <a:pt x="18543" y="21909"/>
                    <a:pt x="18556" y="21666"/>
                  </a:cubicBezTo>
                  <a:cubicBezTo>
                    <a:pt x="18582" y="21099"/>
                    <a:pt x="19127" y="20835"/>
                    <a:pt x="19325" y="20331"/>
                  </a:cubicBezTo>
                  <a:cubicBezTo>
                    <a:pt x="19651" y="19504"/>
                    <a:pt x="20201" y="18766"/>
                    <a:pt x="20651" y="17989"/>
                  </a:cubicBezTo>
                  <a:cubicBezTo>
                    <a:pt x="20793" y="17744"/>
                    <a:pt x="20628" y="17429"/>
                    <a:pt x="20894" y="17187"/>
                  </a:cubicBezTo>
                  <a:cubicBezTo>
                    <a:pt x="21208" y="16903"/>
                    <a:pt x="21297" y="16475"/>
                    <a:pt x="21380" y="16068"/>
                  </a:cubicBezTo>
                  <a:cubicBezTo>
                    <a:pt x="21518" y="15391"/>
                    <a:pt x="21633" y="14708"/>
                    <a:pt x="21794" y="14039"/>
                  </a:cubicBezTo>
                  <a:cubicBezTo>
                    <a:pt x="22006" y="13157"/>
                    <a:pt x="21995" y="12246"/>
                    <a:pt x="22051" y="11360"/>
                  </a:cubicBezTo>
                  <a:cubicBezTo>
                    <a:pt x="22106" y="10505"/>
                    <a:pt x="21853" y="9611"/>
                    <a:pt x="21616" y="8767"/>
                  </a:cubicBezTo>
                  <a:cubicBezTo>
                    <a:pt x="21467" y="8239"/>
                    <a:pt x="21512" y="7662"/>
                    <a:pt x="21239" y="7178"/>
                  </a:cubicBezTo>
                  <a:cubicBezTo>
                    <a:pt x="20749" y="6310"/>
                    <a:pt x="20440" y="5358"/>
                    <a:pt x="19857" y="4522"/>
                  </a:cubicBezTo>
                  <a:cubicBezTo>
                    <a:pt x="19514" y="4029"/>
                    <a:pt x="19128" y="3508"/>
                    <a:pt x="18719" y="3171"/>
                  </a:cubicBezTo>
                  <a:cubicBezTo>
                    <a:pt x="18256" y="2788"/>
                    <a:pt x="17946" y="2089"/>
                    <a:pt x="17196" y="2061"/>
                  </a:cubicBezTo>
                  <a:cubicBezTo>
                    <a:pt x="17084" y="2057"/>
                    <a:pt x="17002" y="1887"/>
                    <a:pt x="16942" y="1750"/>
                  </a:cubicBezTo>
                  <a:cubicBezTo>
                    <a:pt x="16796" y="1418"/>
                    <a:pt x="16211" y="1608"/>
                    <a:pt x="16174" y="1124"/>
                  </a:cubicBezTo>
                  <a:cubicBezTo>
                    <a:pt x="16138" y="1138"/>
                    <a:pt x="16091" y="1142"/>
                    <a:pt x="16064" y="1166"/>
                  </a:cubicBezTo>
                  <a:cubicBezTo>
                    <a:pt x="15913" y="1305"/>
                    <a:pt x="15818" y="1360"/>
                    <a:pt x="15758" y="1360"/>
                  </a:cubicBezTo>
                  <a:cubicBezTo>
                    <a:pt x="15620" y="1360"/>
                    <a:pt x="15673" y="1068"/>
                    <a:pt x="15669" y="853"/>
                  </a:cubicBezTo>
                  <a:lnTo>
                    <a:pt x="15669" y="853"/>
                  </a:lnTo>
                  <a:cubicBezTo>
                    <a:pt x="15538" y="898"/>
                    <a:pt x="15310" y="1037"/>
                    <a:pt x="15216" y="1037"/>
                  </a:cubicBezTo>
                  <a:cubicBezTo>
                    <a:pt x="15176" y="1037"/>
                    <a:pt x="15160" y="1012"/>
                    <a:pt x="15187" y="944"/>
                  </a:cubicBezTo>
                  <a:cubicBezTo>
                    <a:pt x="15271" y="728"/>
                    <a:pt x="15270" y="683"/>
                    <a:pt x="15224" y="683"/>
                  </a:cubicBezTo>
                  <a:cubicBezTo>
                    <a:pt x="15190" y="683"/>
                    <a:pt x="15134" y="706"/>
                    <a:pt x="15070" y="706"/>
                  </a:cubicBezTo>
                  <a:cubicBezTo>
                    <a:pt x="15045" y="706"/>
                    <a:pt x="15018" y="702"/>
                    <a:pt x="14991" y="692"/>
                  </a:cubicBezTo>
                  <a:cubicBezTo>
                    <a:pt x="14605" y="549"/>
                    <a:pt x="14221" y="506"/>
                    <a:pt x="13833" y="506"/>
                  </a:cubicBezTo>
                  <a:cubicBezTo>
                    <a:pt x="13683" y="506"/>
                    <a:pt x="13532" y="513"/>
                    <a:pt x="13380" y="522"/>
                  </a:cubicBezTo>
                  <a:cubicBezTo>
                    <a:pt x="13366" y="523"/>
                    <a:pt x="13352" y="524"/>
                    <a:pt x="13338" y="524"/>
                  </a:cubicBezTo>
                  <a:cubicBezTo>
                    <a:pt x="13299" y="524"/>
                    <a:pt x="13259" y="521"/>
                    <a:pt x="13219" y="520"/>
                  </a:cubicBezTo>
                  <a:cubicBezTo>
                    <a:pt x="13230" y="259"/>
                    <a:pt x="13177" y="182"/>
                    <a:pt x="13096" y="182"/>
                  </a:cubicBezTo>
                  <a:cubicBezTo>
                    <a:pt x="12982" y="182"/>
                    <a:pt x="12814" y="336"/>
                    <a:pt x="12699" y="336"/>
                  </a:cubicBezTo>
                  <a:cubicBezTo>
                    <a:pt x="12683" y="336"/>
                    <a:pt x="12669" y="333"/>
                    <a:pt x="12656" y="327"/>
                  </a:cubicBezTo>
                  <a:cubicBezTo>
                    <a:pt x="12635" y="317"/>
                    <a:pt x="12613" y="314"/>
                    <a:pt x="12589" y="314"/>
                  </a:cubicBezTo>
                  <a:cubicBezTo>
                    <a:pt x="12520" y="314"/>
                    <a:pt x="12443" y="346"/>
                    <a:pt x="12374" y="346"/>
                  </a:cubicBezTo>
                  <a:cubicBezTo>
                    <a:pt x="12332" y="346"/>
                    <a:pt x="12293" y="333"/>
                    <a:pt x="12260" y="294"/>
                  </a:cubicBezTo>
                  <a:cubicBezTo>
                    <a:pt x="12067" y="62"/>
                    <a:pt x="11831" y="1"/>
                    <a:pt x="115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3D7D21D-229B-5FB3-2BBC-6C35E96AD8BC}"/>
              </a:ext>
            </a:extLst>
          </p:cNvPr>
          <p:cNvSpPr>
            <a:spLocks noGrp="1"/>
          </p:cNvSpPr>
          <p:nvPr>
            <p:ph type="ctrTitle"/>
          </p:nvPr>
        </p:nvSpPr>
        <p:spPr/>
        <p:txBody>
          <a:bodyPr/>
          <a:lstStyle/>
          <a:p>
            <a:r>
              <a:rPr lang="es-GT" dirty="0"/>
              <a:t>Diagnóstico municipio del progreso Jutiapa </a:t>
            </a:r>
          </a:p>
        </p:txBody>
      </p:sp>
      <p:pic>
        <p:nvPicPr>
          <p:cNvPr id="4" name="Imagen 3">
            <a:extLst>
              <a:ext uri="{FF2B5EF4-FFF2-40B4-BE49-F238E27FC236}">
                <a16:creationId xmlns:a16="http://schemas.microsoft.com/office/drawing/2014/main" id="{BC68C7F9-5384-F2E1-626E-82C8554E4701}"/>
              </a:ext>
            </a:extLst>
          </p:cNvPr>
          <p:cNvPicPr>
            <a:picLocks noChangeAspect="1"/>
          </p:cNvPicPr>
          <p:nvPr/>
        </p:nvPicPr>
        <p:blipFill rotWithShape="1">
          <a:blip r:embed="rId2"/>
          <a:srcRect l="2931" t="21480" r="50677" b="6326"/>
          <a:stretch/>
        </p:blipFill>
        <p:spPr>
          <a:xfrm>
            <a:off x="2046515" y="1612607"/>
            <a:ext cx="4336546" cy="2544674"/>
          </a:xfrm>
          <a:prstGeom prst="rect">
            <a:avLst/>
          </a:prstGeom>
          <a:ln>
            <a:noFill/>
          </a:ln>
          <a:effectLst>
            <a:softEdge rad="112500"/>
          </a:effectLst>
        </p:spPr>
      </p:pic>
    </p:spTree>
    <p:extLst>
      <p:ext uri="{BB962C8B-B14F-4D97-AF65-F5344CB8AC3E}">
        <p14:creationId xmlns:p14="http://schemas.microsoft.com/office/powerpoint/2010/main" val="389228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grpSp>
        <p:nvGrpSpPr>
          <p:cNvPr id="993" name="Google Shape;993;p34"/>
          <p:cNvGrpSpPr/>
          <p:nvPr/>
        </p:nvGrpSpPr>
        <p:grpSpPr>
          <a:xfrm>
            <a:off x="3999365" y="3421832"/>
            <a:ext cx="2335334" cy="918813"/>
            <a:chOff x="3978429" y="2998087"/>
            <a:chExt cx="2224806" cy="629506"/>
          </a:xfrm>
        </p:grpSpPr>
        <p:sp>
          <p:nvSpPr>
            <p:cNvPr id="994" name="Google Shape;994;p34"/>
            <p:cNvSpPr/>
            <p:nvPr/>
          </p:nvSpPr>
          <p:spPr>
            <a:xfrm>
              <a:off x="4042866" y="3130725"/>
              <a:ext cx="464100" cy="464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5" name="Google Shape;995;p34"/>
            <p:cNvGrpSpPr/>
            <p:nvPr/>
          </p:nvGrpSpPr>
          <p:grpSpPr>
            <a:xfrm>
              <a:off x="3978429" y="2998087"/>
              <a:ext cx="2224806" cy="629506"/>
              <a:chOff x="34100" y="1847300"/>
              <a:chExt cx="7379125" cy="2009275"/>
            </a:xfrm>
          </p:grpSpPr>
          <p:sp>
            <p:nvSpPr>
              <p:cNvPr id="996" name="Google Shape;996;p34"/>
              <p:cNvSpPr/>
              <p:nvPr/>
            </p:nvSpPr>
            <p:spPr>
              <a:xfrm>
                <a:off x="34100" y="2176600"/>
                <a:ext cx="1880725" cy="1602800"/>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1964925" y="1847300"/>
                <a:ext cx="5448300"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8" name="Google Shape;998;p34"/>
          <p:cNvSpPr txBox="1">
            <a:spLocks noGrp="1"/>
          </p:cNvSpPr>
          <p:nvPr>
            <p:ph type="ctrTitle"/>
          </p:nvPr>
        </p:nvSpPr>
        <p:spPr>
          <a:xfrm>
            <a:off x="2031374" y="394282"/>
            <a:ext cx="51264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solidFill>
                  <a:schemeClr val="accent1">
                    <a:lumMod val="75000"/>
                  </a:schemeClr>
                </a:solidFill>
              </a:rPr>
              <a:t>Actividades por realizar</a:t>
            </a:r>
            <a:endParaRPr sz="2800" dirty="0">
              <a:solidFill>
                <a:schemeClr val="accent1">
                  <a:lumMod val="75000"/>
                </a:schemeClr>
              </a:solidFill>
            </a:endParaRPr>
          </a:p>
        </p:txBody>
      </p:sp>
      <p:grpSp>
        <p:nvGrpSpPr>
          <p:cNvPr id="999" name="Google Shape;999;p34"/>
          <p:cNvGrpSpPr/>
          <p:nvPr/>
        </p:nvGrpSpPr>
        <p:grpSpPr>
          <a:xfrm>
            <a:off x="1753629" y="1586636"/>
            <a:ext cx="2313374" cy="686307"/>
            <a:chOff x="1753629" y="1586637"/>
            <a:chExt cx="2224806" cy="629506"/>
          </a:xfrm>
        </p:grpSpPr>
        <p:sp>
          <p:nvSpPr>
            <p:cNvPr id="1000" name="Google Shape;1000;p34"/>
            <p:cNvSpPr/>
            <p:nvPr/>
          </p:nvSpPr>
          <p:spPr>
            <a:xfrm>
              <a:off x="1818066" y="1704325"/>
              <a:ext cx="464100" cy="464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1" name="Google Shape;1001;p34"/>
            <p:cNvGrpSpPr/>
            <p:nvPr/>
          </p:nvGrpSpPr>
          <p:grpSpPr>
            <a:xfrm>
              <a:off x="1753629" y="1586637"/>
              <a:ext cx="2224806" cy="629506"/>
              <a:chOff x="34100" y="1847300"/>
              <a:chExt cx="7379125" cy="2009275"/>
            </a:xfrm>
          </p:grpSpPr>
          <p:sp>
            <p:nvSpPr>
              <p:cNvPr id="1002" name="Google Shape;1002;p34"/>
              <p:cNvSpPr/>
              <p:nvPr/>
            </p:nvSpPr>
            <p:spPr>
              <a:xfrm>
                <a:off x="34100" y="2176600"/>
                <a:ext cx="1880725" cy="1602800"/>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1964925" y="1847300"/>
                <a:ext cx="5448300"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004" name="Google Shape;1004;p34"/>
          <p:cNvSpPr txBox="1">
            <a:spLocks noGrp="1"/>
          </p:cNvSpPr>
          <p:nvPr>
            <p:ph type="subTitle" idx="4294967295"/>
          </p:nvPr>
        </p:nvSpPr>
        <p:spPr>
          <a:xfrm>
            <a:off x="2465975" y="1576742"/>
            <a:ext cx="1494000" cy="49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dirty="0"/>
              <a:t>Charlas y campañas educacionales</a:t>
            </a:r>
            <a:endParaRPr sz="1000" dirty="0"/>
          </a:p>
        </p:txBody>
      </p:sp>
      <p:grpSp>
        <p:nvGrpSpPr>
          <p:cNvPr id="1005" name="Google Shape;1005;p34"/>
          <p:cNvGrpSpPr/>
          <p:nvPr/>
        </p:nvGrpSpPr>
        <p:grpSpPr>
          <a:xfrm>
            <a:off x="3112620" y="2454991"/>
            <a:ext cx="2435726" cy="836778"/>
            <a:chOff x="2874404" y="2292362"/>
            <a:chExt cx="2224806" cy="629506"/>
          </a:xfrm>
        </p:grpSpPr>
        <p:sp>
          <p:nvSpPr>
            <p:cNvPr id="1006" name="Google Shape;1006;p34"/>
            <p:cNvSpPr/>
            <p:nvPr/>
          </p:nvSpPr>
          <p:spPr>
            <a:xfrm>
              <a:off x="2938841" y="2410050"/>
              <a:ext cx="464100" cy="46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7" name="Google Shape;1007;p34"/>
            <p:cNvGrpSpPr/>
            <p:nvPr/>
          </p:nvGrpSpPr>
          <p:grpSpPr>
            <a:xfrm>
              <a:off x="2874404" y="2292362"/>
              <a:ext cx="2224806" cy="629506"/>
              <a:chOff x="34100" y="1847300"/>
              <a:chExt cx="7379125" cy="2009275"/>
            </a:xfrm>
          </p:grpSpPr>
          <p:sp>
            <p:nvSpPr>
              <p:cNvPr id="1008" name="Google Shape;1008;p34"/>
              <p:cNvSpPr/>
              <p:nvPr/>
            </p:nvSpPr>
            <p:spPr>
              <a:xfrm>
                <a:off x="34100" y="2176600"/>
                <a:ext cx="1880725" cy="1602800"/>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1964925" y="1847300"/>
                <a:ext cx="5448300"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10" name="Google Shape;1010;p34"/>
          <p:cNvSpPr txBox="1">
            <a:spLocks noGrp="1"/>
          </p:cNvSpPr>
          <p:nvPr>
            <p:ph type="title" idx="4294967295"/>
          </p:nvPr>
        </p:nvSpPr>
        <p:spPr>
          <a:xfrm>
            <a:off x="3148459" y="2710410"/>
            <a:ext cx="551100" cy="39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02</a:t>
            </a:r>
            <a:endParaRPr sz="1800" dirty="0"/>
          </a:p>
        </p:txBody>
      </p:sp>
      <p:sp>
        <p:nvSpPr>
          <p:cNvPr id="1011" name="Google Shape;1011;p34"/>
          <p:cNvSpPr txBox="1">
            <a:spLocks noGrp="1"/>
          </p:cNvSpPr>
          <p:nvPr>
            <p:ph type="subTitle" idx="4294967295"/>
          </p:nvPr>
        </p:nvSpPr>
        <p:spPr>
          <a:xfrm>
            <a:off x="3908840" y="2439163"/>
            <a:ext cx="1494000" cy="49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000" dirty="0">
                <a:solidFill>
                  <a:schemeClr val="dk1"/>
                </a:solidFill>
              </a:rPr>
              <a:t>Actividades recreativas de ejercicios fisicos y corporales </a:t>
            </a:r>
            <a:endParaRPr sz="1000" dirty="0">
              <a:solidFill>
                <a:schemeClr val="dk1"/>
              </a:solidFill>
            </a:endParaRPr>
          </a:p>
          <a:p>
            <a:pPr marL="0" lvl="0" indent="0" algn="ctr" rtl="0">
              <a:spcBef>
                <a:spcPts val="1600"/>
              </a:spcBef>
              <a:spcAft>
                <a:spcPts val="1600"/>
              </a:spcAft>
              <a:buNone/>
            </a:pPr>
            <a:endParaRPr sz="1000" dirty="0"/>
          </a:p>
        </p:txBody>
      </p:sp>
      <p:sp>
        <p:nvSpPr>
          <p:cNvPr id="1012" name="Google Shape;1012;p34"/>
          <p:cNvSpPr txBox="1">
            <a:spLocks noGrp="1"/>
          </p:cNvSpPr>
          <p:nvPr>
            <p:ph type="title" idx="4294967295"/>
          </p:nvPr>
        </p:nvSpPr>
        <p:spPr>
          <a:xfrm>
            <a:off x="4054933" y="3723923"/>
            <a:ext cx="551100" cy="39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03</a:t>
            </a:r>
            <a:endParaRPr sz="1800" dirty="0"/>
          </a:p>
        </p:txBody>
      </p:sp>
      <p:sp>
        <p:nvSpPr>
          <p:cNvPr id="1013" name="Google Shape;1013;p34"/>
          <p:cNvSpPr txBox="1">
            <a:spLocks noGrp="1"/>
          </p:cNvSpPr>
          <p:nvPr>
            <p:ph type="subTitle" idx="4294967295"/>
          </p:nvPr>
        </p:nvSpPr>
        <p:spPr>
          <a:xfrm>
            <a:off x="4725564" y="3258943"/>
            <a:ext cx="1494000" cy="498600"/>
          </a:xfrm>
          <a:prstGeom prst="rect">
            <a:avLst/>
          </a:prstGeom>
        </p:spPr>
        <p:txBody>
          <a:bodyPr spcFirstLastPara="1" wrap="square" lIns="91425" tIns="91425" rIns="91425" bIns="91425" anchor="t" anchorCtr="0">
            <a:noAutofit/>
          </a:bodyPr>
          <a:lstStyle/>
          <a:p>
            <a:pPr marL="0" lvl="0" indent="0" algn="ctr" rtl="0">
              <a:spcBef>
                <a:spcPts val="1600"/>
              </a:spcBef>
              <a:spcAft>
                <a:spcPts val="1600"/>
              </a:spcAft>
              <a:buNone/>
            </a:pPr>
            <a:r>
              <a:rPr lang="es-MX" sz="1000" dirty="0"/>
              <a:t>Actividades recreativas de ejercicios mentales y psicológicos.</a:t>
            </a:r>
            <a:endParaRPr sz="1000" dirty="0"/>
          </a:p>
        </p:txBody>
      </p:sp>
      <p:sp>
        <p:nvSpPr>
          <p:cNvPr id="1021" name="Google Shape;1021;p34"/>
          <p:cNvSpPr/>
          <p:nvPr/>
        </p:nvSpPr>
        <p:spPr>
          <a:xfrm rot="-9161867" flipH="1">
            <a:off x="2237754" y="2674671"/>
            <a:ext cx="618421" cy="203169"/>
          </a:xfrm>
          <a:custGeom>
            <a:avLst/>
            <a:gdLst/>
            <a:ahLst/>
            <a:cxnLst/>
            <a:rect l="l" t="t" r="r" b="b"/>
            <a:pathLst>
              <a:path w="44201" h="14519" extrusionOk="0">
                <a:moveTo>
                  <a:pt x="36197" y="1"/>
                </a:moveTo>
                <a:cubicBezTo>
                  <a:pt x="35851" y="1"/>
                  <a:pt x="35604" y="208"/>
                  <a:pt x="35432" y="382"/>
                </a:cubicBezTo>
                <a:cubicBezTo>
                  <a:pt x="35081" y="736"/>
                  <a:pt x="35129" y="1375"/>
                  <a:pt x="35317" y="1732"/>
                </a:cubicBezTo>
                <a:cubicBezTo>
                  <a:pt x="35643" y="2347"/>
                  <a:pt x="35926" y="2985"/>
                  <a:pt x="36251" y="3595"/>
                </a:cubicBezTo>
                <a:cubicBezTo>
                  <a:pt x="36952" y="4915"/>
                  <a:pt x="37604" y="6259"/>
                  <a:pt x="38281" y="7591"/>
                </a:cubicBezTo>
                <a:cubicBezTo>
                  <a:pt x="38338" y="7706"/>
                  <a:pt x="38557" y="7776"/>
                  <a:pt x="38435" y="7949"/>
                </a:cubicBezTo>
                <a:cubicBezTo>
                  <a:pt x="38387" y="8016"/>
                  <a:pt x="38328" y="8035"/>
                  <a:pt x="38264" y="8035"/>
                </a:cubicBezTo>
                <a:cubicBezTo>
                  <a:pt x="38183" y="8035"/>
                  <a:pt x="38094" y="8005"/>
                  <a:pt x="38011" y="8005"/>
                </a:cubicBezTo>
                <a:cubicBezTo>
                  <a:pt x="37998" y="8005"/>
                  <a:pt x="37984" y="8006"/>
                  <a:pt x="37971" y="8008"/>
                </a:cubicBezTo>
                <a:cubicBezTo>
                  <a:pt x="37954" y="8010"/>
                  <a:pt x="37938" y="8011"/>
                  <a:pt x="37922" y="8011"/>
                </a:cubicBezTo>
                <a:cubicBezTo>
                  <a:pt x="37722" y="8011"/>
                  <a:pt x="37606" y="7819"/>
                  <a:pt x="37474" y="7686"/>
                </a:cubicBezTo>
                <a:cubicBezTo>
                  <a:pt x="37266" y="7480"/>
                  <a:pt x="37014" y="7279"/>
                  <a:pt x="36744" y="7279"/>
                </a:cubicBezTo>
                <a:cubicBezTo>
                  <a:pt x="36727" y="7279"/>
                  <a:pt x="36709" y="7279"/>
                  <a:pt x="36692" y="7281"/>
                </a:cubicBezTo>
                <a:cubicBezTo>
                  <a:pt x="36656" y="7284"/>
                  <a:pt x="36622" y="7286"/>
                  <a:pt x="36588" y="7286"/>
                </a:cubicBezTo>
                <a:cubicBezTo>
                  <a:pt x="36311" y="7286"/>
                  <a:pt x="36110" y="7173"/>
                  <a:pt x="35910" y="7015"/>
                </a:cubicBezTo>
                <a:cubicBezTo>
                  <a:pt x="35637" y="6796"/>
                  <a:pt x="35278" y="6764"/>
                  <a:pt x="34972" y="6596"/>
                </a:cubicBezTo>
                <a:cubicBezTo>
                  <a:pt x="34314" y="6236"/>
                  <a:pt x="33511" y="6105"/>
                  <a:pt x="32750" y="5983"/>
                </a:cubicBezTo>
                <a:cubicBezTo>
                  <a:pt x="32487" y="5940"/>
                  <a:pt x="32447" y="5702"/>
                  <a:pt x="32166" y="5658"/>
                </a:cubicBezTo>
                <a:cubicBezTo>
                  <a:pt x="31465" y="5549"/>
                  <a:pt x="30804" y="5218"/>
                  <a:pt x="30089" y="5110"/>
                </a:cubicBezTo>
                <a:cubicBezTo>
                  <a:pt x="29934" y="5086"/>
                  <a:pt x="29954" y="4822"/>
                  <a:pt x="29724" y="4822"/>
                </a:cubicBezTo>
                <a:cubicBezTo>
                  <a:pt x="29696" y="4822"/>
                  <a:pt x="29665" y="4826"/>
                  <a:pt x="29628" y="4835"/>
                </a:cubicBezTo>
                <a:cubicBezTo>
                  <a:pt x="29524" y="4860"/>
                  <a:pt x="29419" y="4870"/>
                  <a:pt x="29313" y="4870"/>
                </a:cubicBezTo>
                <a:cubicBezTo>
                  <a:pt x="28904" y="4870"/>
                  <a:pt x="28486" y="4719"/>
                  <a:pt x="28080" y="4681"/>
                </a:cubicBezTo>
                <a:cubicBezTo>
                  <a:pt x="27375" y="4614"/>
                  <a:pt x="26717" y="4238"/>
                  <a:pt x="25925" y="4238"/>
                </a:cubicBezTo>
                <a:cubicBezTo>
                  <a:pt x="25917" y="4238"/>
                  <a:pt x="25910" y="4238"/>
                  <a:pt x="25902" y="4238"/>
                </a:cubicBezTo>
                <a:cubicBezTo>
                  <a:pt x="25892" y="4238"/>
                  <a:pt x="25883" y="4238"/>
                  <a:pt x="25873" y="4238"/>
                </a:cubicBezTo>
                <a:cubicBezTo>
                  <a:pt x="25234" y="4238"/>
                  <a:pt x="24603" y="3994"/>
                  <a:pt x="23919" y="3994"/>
                </a:cubicBezTo>
                <a:cubicBezTo>
                  <a:pt x="23850" y="3994"/>
                  <a:pt x="23781" y="3997"/>
                  <a:pt x="23711" y="4002"/>
                </a:cubicBezTo>
                <a:cubicBezTo>
                  <a:pt x="23559" y="4014"/>
                  <a:pt x="23405" y="4019"/>
                  <a:pt x="23248" y="4019"/>
                </a:cubicBezTo>
                <a:cubicBezTo>
                  <a:pt x="22726" y="4019"/>
                  <a:pt x="22186" y="3962"/>
                  <a:pt x="21657" y="3896"/>
                </a:cubicBezTo>
                <a:cubicBezTo>
                  <a:pt x="21473" y="3872"/>
                  <a:pt x="21279" y="3862"/>
                  <a:pt x="21079" y="3862"/>
                </a:cubicBezTo>
                <a:cubicBezTo>
                  <a:pt x="20588" y="3862"/>
                  <a:pt x="20062" y="3924"/>
                  <a:pt x="19567" y="4004"/>
                </a:cubicBezTo>
                <a:cubicBezTo>
                  <a:pt x="19499" y="4015"/>
                  <a:pt x="19426" y="4019"/>
                  <a:pt x="19350" y="4019"/>
                </a:cubicBezTo>
                <a:cubicBezTo>
                  <a:pt x="19144" y="4019"/>
                  <a:pt x="18918" y="3989"/>
                  <a:pt x="18725" y="3989"/>
                </a:cubicBezTo>
                <a:cubicBezTo>
                  <a:pt x="18556" y="3989"/>
                  <a:pt x="18412" y="4012"/>
                  <a:pt x="18326" y="4098"/>
                </a:cubicBezTo>
                <a:cubicBezTo>
                  <a:pt x="18186" y="4238"/>
                  <a:pt x="18081" y="4294"/>
                  <a:pt x="17994" y="4294"/>
                </a:cubicBezTo>
                <a:cubicBezTo>
                  <a:pt x="17824" y="4294"/>
                  <a:pt x="17722" y="4083"/>
                  <a:pt x="17552" y="3875"/>
                </a:cubicBezTo>
                <a:lnTo>
                  <a:pt x="17552" y="3875"/>
                </a:lnTo>
                <a:cubicBezTo>
                  <a:pt x="17569" y="4206"/>
                  <a:pt x="17467" y="4362"/>
                  <a:pt x="17281" y="4362"/>
                </a:cubicBezTo>
                <a:cubicBezTo>
                  <a:pt x="17235" y="4362"/>
                  <a:pt x="17184" y="4353"/>
                  <a:pt x="17129" y="4334"/>
                </a:cubicBezTo>
                <a:cubicBezTo>
                  <a:pt x="16935" y="4269"/>
                  <a:pt x="16745" y="4243"/>
                  <a:pt x="16557" y="4243"/>
                </a:cubicBezTo>
                <a:cubicBezTo>
                  <a:pt x="16178" y="4243"/>
                  <a:pt x="15808" y="4349"/>
                  <a:pt x="15441" y="4454"/>
                </a:cubicBezTo>
                <a:cubicBezTo>
                  <a:pt x="15188" y="4526"/>
                  <a:pt x="14908" y="4679"/>
                  <a:pt x="14667" y="4679"/>
                </a:cubicBezTo>
                <a:cubicBezTo>
                  <a:pt x="14609" y="4679"/>
                  <a:pt x="14553" y="4670"/>
                  <a:pt x="14501" y="4649"/>
                </a:cubicBezTo>
                <a:cubicBezTo>
                  <a:pt x="14269" y="4556"/>
                  <a:pt x="14037" y="4519"/>
                  <a:pt x="13810" y="4519"/>
                </a:cubicBezTo>
                <a:cubicBezTo>
                  <a:pt x="13274" y="4519"/>
                  <a:pt x="12764" y="4726"/>
                  <a:pt x="12342" y="4886"/>
                </a:cubicBezTo>
                <a:cubicBezTo>
                  <a:pt x="11528" y="5195"/>
                  <a:pt x="10600" y="4963"/>
                  <a:pt x="9854" y="5531"/>
                </a:cubicBezTo>
                <a:cubicBezTo>
                  <a:pt x="9721" y="5634"/>
                  <a:pt x="9359" y="5717"/>
                  <a:pt x="9098" y="5787"/>
                </a:cubicBezTo>
                <a:cubicBezTo>
                  <a:pt x="8608" y="5919"/>
                  <a:pt x="8008" y="5695"/>
                  <a:pt x="7640" y="6248"/>
                </a:cubicBezTo>
                <a:cubicBezTo>
                  <a:pt x="7575" y="6344"/>
                  <a:pt x="7395" y="6364"/>
                  <a:pt x="7253" y="6402"/>
                </a:cubicBezTo>
                <a:cubicBezTo>
                  <a:pt x="6972" y="6477"/>
                  <a:pt x="6636" y="6455"/>
                  <a:pt x="6422" y="6553"/>
                </a:cubicBezTo>
                <a:cubicBezTo>
                  <a:pt x="5961" y="6762"/>
                  <a:pt x="5371" y="6725"/>
                  <a:pt x="5029" y="7164"/>
                </a:cubicBezTo>
                <a:cubicBezTo>
                  <a:pt x="4934" y="7286"/>
                  <a:pt x="4815" y="7318"/>
                  <a:pt x="4688" y="7318"/>
                </a:cubicBezTo>
                <a:cubicBezTo>
                  <a:pt x="4552" y="7318"/>
                  <a:pt x="4407" y="7282"/>
                  <a:pt x="4271" y="7282"/>
                </a:cubicBezTo>
                <a:cubicBezTo>
                  <a:pt x="4120" y="7282"/>
                  <a:pt x="3979" y="7326"/>
                  <a:pt x="3875" y="7511"/>
                </a:cubicBezTo>
                <a:cubicBezTo>
                  <a:pt x="3797" y="7650"/>
                  <a:pt x="3510" y="7552"/>
                  <a:pt x="3309" y="7640"/>
                </a:cubicBezTo>
                <a:cubicBezTo>
                  <a:pt x="2424" y="8028"/>
                  <a:pt x="1612" y="8461"/>
                  <a:pt x="841" y="9109"/>
                </a:cubicBezTo>
                <a:cubicBezTo>
                  <a:pt x="93" y="9738"/>
                  <a:pt x="124" y="10446"/>
                  <a:pt x="41" y="11189"/>
                </a:cubicBezTo>
                <a:cubicBezTo>
                  <a:pt x="0" y="11558"/>
                  <a:pt x="803" y="12313"/>
                  <a:pt x="1223" y="12313"/>
                </a:cubicBezTo>
                <a:cubicBezTo>
                  <a:pt x="1251" y="12313"/>
                  <a:pt x="1278" y="12310"/>
                  <a:pt x="1302" y="12303"/>
                </a:cubicBezTo>
                <a:cubicBezTo>
                  <a:pt x="1367" y="12284"/>
                  <a:pt x="1430" y="12276"/>
                  <a:pt x="1493" y="12276"/>
                </a:cubicBezTo>
                <a:cubicBezTo>
                  <a:pt x="1749" y="12276"/>
                  <a:pt x="1987" y="12402"/>
                  <a:pt x="2216" y="12402"/>
                </a:cubicBezTo>
                <a:cubicBezTo>
                  <a:pt x="2303" y="12402"/>
                  <a:pt x="2389" y="12384"/>
                  <a:pt x="2473" y="12335"/>
                </a:cubicBezTo>
                <a:cubicBezTo>
                  <a:pt x="3331" y="11826"/>
                  <a:pt x="4157" y="11263"/>
                  <a:pt x="5020" y="10757"/>
                </a:cubicBezTo>
                <a:cubicBezTo>
                  <a:pt x="5527" y="10459"/>
                  <a:pt x="6046" y="10157"/>
                  <a:pt x="6559" y="9881"/>
                </a:cubicBezTo>
                <a:cubicBezTo>
                  <a:pt x="7564" y="9341"/>
                  <a:pt x="8613" y="8888"/>
                  <a:pt x="9695" y="8525"/>
                </a:cubicBezTo>
                <a:cubicBezTo>
                  <a:pt x="11026" y="8081"/>
                  <a:pt x="12392" y="7721"/>
                  <a:pt x="13762" y="7413"/>
                </a:cubicBezTo>
                <a:cubicBezTo>
                  <a:pt x="15344" y="7056"/>
                  <a:pt x="16967" y="6861"/>
                  <a:pt x="18577" y="6795"/>
                </a:cubicBezTo>
                <a:cubicBezTo>
                  <a:pt x="19461" y="6759"/>
                  <a:pt x="20349" y="6706"/>
                  <a:pt x="21239" y="6706"/>
                </a:cubicBezTo>
                <a:cubicBezTo>
                  <a:pt x="21904" y="6706"/>
                  <a:pt x="22571" y="6736"/>
                  <a:pt x="23239" y="6826"/>
                </a:cubicBezTo>
                <a:cubicBezTo>
                  <a:pt x="24848" y="7042"/>
                  <a:pt x="26462" y="7238"/>
                  <a:pt x="28072" y="7458"/>
                </a:cubicBezTo>
                <a:cubicBezTo>
                  <a:pt x="28725" y="7547"/>
                  <a:pt x="29330" y="7773"/>
                  <a:pt x="29973" y="7878"/>
                </a:cubicBezTo>
                <a:cubicBezTo>
                  <a:pt x="30394" y="7947"/>
                  <a:pt x="30909" y="7944"/>
                  <a:pt x="31221" y="8102"/>
                </a:cubicBezTo>
                <a:cubicBezTo>
                  <a:pt x="32421" y="8711"/>
                  <a:pt x="33799" y="8800"/>
                  <a:pt x="34952" y="9460"/>
                </a:cubicBezTo>
                <a:cubicBezTo>
                  <a:pt x="35297" y="9656"/>
                  <a:pt x="35789" y="9413"/>
                  <a:pt x="35954" y="9797"/>
                </a:cubicBezTo>
                <a:cubicBezTo>
                  <a:pt x="36085" y="10103"/>
                  <a:pt x="36278" y="10026"/>
                  <a:pt x="36477" y="10086"/>
                </a:cubicBezTo>
                <a:cubicBezTo>
                  <a:pt x="36486" y="10089"/>
                  <a:pt x="36495" y="10090"/>
                  <a:pt x="36504" y="10090"/>
                </a:cubicBezTo>
                <a:cubicBezTo>
                  <a:pt x="36582" y="10090"/>
                  <a:pt x="36687" y="10015"/>
                  <a:pt x="36767" y="10015"/>
                </a:cubicBezTo>
                <a:cubicBezTo>
                  <a:pt x="36830" y="10015"/>
                  <a:pt x="36876" y="10061"/>
                  <a:pt x="36881" y="10224"/>
                </a:cubicBezTo>
                <a:cubicBezTo>
                  <a:pt x="36890" y="10487"/>
                  <a:pt x="36705" y="10617"/>
                  <a:pt x="36514" y="10655"/>
                </a:cubicBezTo>
                <a:cubicBezTo>
                  <a:pt x="35275" y="10901"/>
                  <a:pt x="34020" y="11068"/>
                  <a:pt x="32796" y="11372"/>
                </a:cubicBezTo>
                <a:cubicBezTo>
                  <a:pt x="32024" y="11565"/>
                  <a:pt x="31196" y="11406"/>
                  <a:pt x="30469" y="11779"/>
                </a:cubicBezTo>
                <a:cubicBezTo>
                  <a:pt x="30002" y="12019"/>
                  <a:pt x="29445" y="12258"/>
                  <a:pt x="29281" y="12756"/>
                </a:cubicBezTo>
                <a:cubicBezTo>
                  <a:pt x="29169" y="13098"/>
                  <a:pt x="29281" y="13635"/>
                  <a:pt x="29503" y="13929"/>
                </a:cubicBezTo>
                <a:cubicBezTo>
                  <a:pt x="29662" y="14142"/>
                  <a:pt x="29894" y="14462"/>
                  <a:pt x="30213" y="14462"/>
                </a:cubicBezTo>
                <a:cubicBezTo>
                  <a:pt x="30343" y="14462"/>
                  <a:pt x="30487" y="14410"/>
                  <a:pt x="30647" y="14275"/>
                </a:cubicBezTo>
                <a:cubicBezTo>
                  <a:pt x="30677" y="14249"/>
                  <a:pt x="30710" y="14238"/>
                  <a:pt x="30743" y="14238"/>
                </a:cubicBezTo>
                <a:cubicBezTo>
                  <a:pt x="30808" y="14238"/>
                  <a:pt x="30872" y="14283"/>
                  <a:pt x="30913" y="14346"/>
                </a:cubicBezTo>
                <a:cubicBezTo>
                  <a:pt x="30999" y="14478"/>
                  <a:pt x="31096" y="14518"/>
                  <a:pt x="31199" y="14518"/>
                </a:cubicBezTo>
                <a:cubicBezTo>
                  <a:pt x="31320" y="14518"/>
                  <a:pt x="31449" y="14462"/>
                  <a:pt x="31571" y="14437"/>
                </a:cubicBezTo>
                <a:cubicBezTo>
                  <a:pt x="31823" y="14389"/>
                  <a:pt x="32059" y="14313"/>
                  <a:pt x="32330" y="14306"/>
                </a:cubicBezTo>
                <a:cubicBezTo>
                  <a:pt x="33216" y="14278"/>
                  <a:pt x="34130" y="14271"/>
                  <a:pt x="34981" y="14131"/>
                </a:cubicBezTo>
                <a:cubicBezTo>
                  <a:pt x="36376" y="13901"/>
                  <a:pt x="37801" y="13970"/>
                  <a:pt x="39171" y="13611"/>
                </a:cubicBezTo>
                <a:cubicBezTo>
                  <a:pt x="39272" y="13584"/>
                  <a:pt x="39375" y="13575"/>
                  <a:pt x="39479" y="13575"/>
                </a:cubicBezTo>
                <a:cubicBezTo>
                  <a:pt x="39748" y="13575"/>
                  <a:pt x="40020" y="13639"/>
                  <a:pt x="40269" y="13639"/>
                </a:cubicBezTo>
                <a:cubicBezTo>
                  <a:pt x="40380" y="13639"/>
                  <a:pt x="40487" y="13626"/>
                  <a:pt x="40588" y="13589"/>
                </a:cubicBezTo>
                <a:cubicBezTo>
                  <a:pt x="41499" y="13250"/>
                  <a:pt x="42509" y="13310"/>
                  <a:pt x="43375" y="12734"/>
                </a:cubicBezTo>
                <a:cubicBezTo>
                  <a:pt x="43924" y="12367"/>
                  <a:pt x="44200" y="12054"/>
                  <a:pt x="44036" y="11400"/>
                </a:cubicBezTo>
                <a:cubicBezTo>
                  <a:pt x="43807" y="10484"/>
                  <a:pt x="43329" y="9662"/>
                  <a:pt x="42943" y="8833"/>
                </a:cubicBezTo>
                <a:cubicBezTo>
                  <a:pt x="42506" y="7890"/>
                  <a:pt x="41964" y="6937"/>
                  <a:pt x="41283" y="6114"/>
                </a:cubicBezTo>
                <a:cubicBezTo>
                  <a:pt x="40851" y="5593"/>
                  <a:pt x="40626" y="4948"/>
                  <a:pt x="40264" y="4392"/>
                </a:cubicBezTo>
                <a:cubicBezTo>
                  <a:pt x="39940" y="3895"/>
                  <a:pt x="39533" y="3435"/>
                  <a:pt x="39257" y="2910"/>
                </a:cubicBezTo>
                <a:cubicBezTo>
                  <a:pt x="39045" y="2508"/>
                  <a:pt x="38718" y="2229"/>
                  <a:pt x="38477" y="1881"/>
                </a:cubicBezTo>
                <a:cubicBezTo>
                  <a:pt x="37930" y="1086"/>
                  <a:pt x="37472" y="274"/>
                  <a:pt x="36414" y="27"/>
                </a:cubicBezTo>
                <a:cubicBezTo>
                  <a:pt x="36337" y="9"/>
                  <a:pt x="36265" y="1"/>
                  <a:pt x="36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rot="-9161867" flipH="1">
            <a:off x="3273535" y="3661356"/>
            <a:ext cx="618421" cy="203169"/>
          </a:xfrm>
          <a:custGeom>
            <a:avLst/>
            <a:gdLst/>
            <a:ahLst/>
            <a:cxnLst/>
            <a:rect l="l" t="t" r="r" b="b"/>
            <a:pathLst>
              <a:path w="44201" h="14519" extrusionOk="0">
                <a:moveTo>
                  <a:pt x="36197" y="1"/>
                </a:moveTo>
                <a:cubicBezTo>
                  <a:pt x="35851" y="1"/>
                  <a:pt x="35604" y="208"/>
                  <a:pt x="35432" y="382"/>
                </a:cubicBezTo>
                <a:cubicBezTo>
                  <a:pt x="35081" y="736"/>
                  <a:pt x="35129" y="1375"/>
                  <a:pt x="35317" y="1732"/>
                </a:cubicBezTo>
                <a:cubicBezTo>
                  <a:pt x="35643" y="2347"/>
                  <a:pt x="35926" y="2985"/>
                  <a:pt x="36251" y="3595"/>
                </a:cubicBezTo>
                <a:cubicBezTo>
                  <a:pt x="36952" y="4915"/>
                  <a:pt x="37604" y="6259"/>
                  <a:pt x="38281" y="7591"/>
                </a:cubicBezTo>
                <a:cubicBezTo>
                  <a:pt x="38338" y="7706"/>
                  <a:pt x="38557" y="7776"/>
                  <a:pt x="38435" y="7949"/>
                </a:cubicBezTo>
                <a:cubicBezTo>
                  <a:pt x="38387" y="8016"/>
                  <a:pt x="38328" y="8035"/>
                  <a:pt x="38264" y="8035"/>
                </a:cubicBezTo>
                <a:cubicBezTo>
                  <a:pt x="38183" y="8035"/>
                  <a:pt x="38094" y="8005"/>
                  <a:pt x="38011" y="8005"/>
                </a:cubicBezTo>
                <a:cubicBezTo>
                  <a:pt x="37998" y="8005"/>
                  <a:pt x="37984" y="8006"/>
                  <a:pt x="37971" y="8008"/>
                </a:cubicBezTo>
                <a:cubicBezTo>
                  <a:pt x="37954" y="8010"/>
                  <a:pt x="37938" y="8011"/>
                  <a:pt x="37922" y="8011"/>
                </a:cubicBezTo>
                <a:cubicBezTo>
                  <a:pt x="37722" y="8011"/>
                  <a:pt x="37606" y="7819"/>
                  <a:pt x="37474" y="7686"/>
                </a:cubicBezTo>
                <a:cubicBezTo>
                  <a:pt x="37266" y="7480"/>
                  <a:pt x="37014" y="7279"/>
                  <a:pt x="36744" y="7279"/>
                </a:cubicBezTo>
                <a:cubicBezTo>
                  <a:pt x="36727" y="7279"/>
                  <a:pt x="36709" y="7279"/>
                  <a:pt x="36692" y="7281"/>
                </a:cubicBezTo>
                <a:cubicBezTo>
                  <a:pt x="36656" y="7284"/>
                  <a:pt x="36622" y="7286"/>
                  <a:pt x="36588" y="7286"/>
                </a:cubicBezTo>
                <a:cubicBezTo>
                  <a:pt x="36311" y="7286"/>
                  <a:pt x="36110" y="7173"/>
                  <a:pt x="35910" y="7015"/>
                </a:cubicBezTo>
                <a:cubicBezTo>
                  <a:pt x="35637" y="6796"/>
                  <a:pt x="35278" y="6764"/>
                  <a:pt x="34972" y="6596"/>
                </a:cubicBezTo>
                <a:cubicBezTo>
                  <a:pt x="34314" y="6236"/>
                  <a:pt x="33511" y="6105"/>
                  <a:pt x="32750" y="5983"/>
                </a:cubicBezTo>
                <a:cubicBezTo>
                  <a:pt x="32487" y="5940"/>
                  <a:pt x="32447" y="5702"/>
                  <a:pt x="32166" y="5658"/>
                </a:cubicBezTo>
                <a:cubicBezTo>
                  <a:pt x="31465" y="5549"/>
                  <a:pt x="30804" y="5218"/>
                  <a:pt x="30089" y="5110"/>
                </a:cubicBezTo>
                <a:cubicBezTo>
                  <a:pt x="29934" y="5086"/>
                  <a:pt x="29954" y="4822"/>
                  <a:pt x="29724" y="4822"/>
                </a:cubicBezTo>
                <a:cubicBezTo>
                  <a:pt x="29696" y="4822"/>
                  <a:pt x="29665" y="4826"/>
                  <a:pt x="29628" y="4835"/>
                </a:cubicBezTo>
                <a:cubicBezTo>
                  <a:pt x="29524" y="4860"/>
                  <a:pt x="29419" y="4870"/>
                  <a:pt x="29313" y="4870"/>
                </a:cubicBezTo>
                <a:cubicBezTo>
                  <a:pt x="28904" y="4870"/>
                  <a:pt x="28486" y="4719"/>
                  <a:pt x="28080" y="4681"/>
                </a:cubicBezTo>
                <a:cubicBezTo>
                  <a:pt x="27375" y="4614"/>
                  <a:pt x="26717" y="4238"/>
                  <a:pt x="25925" y="4238"/>
                </a:cubicBezTo>
                <a:cubicBezTo>
                  <a:pt x="25917" y="4238"/>
                  <a:pt x="25910" y="4238"/>
                  <a:pt x="25902" y="4238"/>
                </a:cubicBezTo>
                <a:cubicBezTo>
                  <a:pt x="25892" y="4238"/>
                  <a:pt x="25883" y="4238"/>
                  <a:pt x="25873" y="4238"/>
                </a:cubicBezTo>
                <a:cubicBezTo>
                  <a:pt x="25234" y="4238"/>
                  <a:pt x="24603" y="3994"/>
                  <a:pt x="23919" y="3994"/>
                </a:cubicBezTo>
                <a:cubicBezTo>
                  <a:pt x="23850" y="3994"/>
                  <a:pt x="23781" y="3997"/>
                  <a:pt x="23711" y="4002"/>
                </a:cubicBezTo>
                <a:cubicBezTo>
                  <a:pt x="23559" y="4014"/>
                  <a:pt x="23405" y="4019"/>
                  <a:pt x="23248" y="4019"/>
                </a:cubicBezTo>
                <a:cubicBezTo>
                  <a:pt x="22726" y="4019"/>
                  <a:pt x="22186" y="3962"/>
                  <a:pt x="21657" y="3896"/>
                </a:cubicBezTo>
                <a:cubicBezTo>
                  <a:pt x="21473" y="3872"/>
                  <a:pt x="21279" y="3862"/>
                  <a:pt x="21079" y="3862"/>
                </a:cubicBezTo>
                <a:cubicBezTo>
                  <a:pt x="20588" y="3862"/>
                  <a:pt x="20062" y="3924"/>
                  <a:pt x="19567" y="4004"/>
                </a:cubicBezTo>
                <a:cubicBezTo>
                  <a:pt x="19499" y="4015"/>
                  <a:pt x="19426" y="4019"/>
                  <a:pt x="19350" y="4019"/>
                </a:cubicBezTo>
                <a:cubicBezTo>
                  <a:pt x="19144" y="4019"/>
                  <a:pt x="18918" y="3989"/>
                  <a:pt x="18725" y="3989"/>
                </a:cubicBezTo>
                <a:cubicBezTo>
                  <a:pt x="18556" y="3989"/>
                  <a:pt x="18412" y="4012"/>
                  <a:pt x="18326" y="4098"/>
                </a:cubicBezTo>
                <a:cubicBezTo>
                  <a:pt x="18186" y="4238"/>
                  <a:pt x="18081" y="4294"/>
                  <a:pt x="17994" y="4294"/>
                </a:cubicBezTo>
                <a:cubicBezTo>
                  <a:pt x="17824" y="4294"/>
                  <a:pt x="17722" y="4083"/>
                  <a:pt x="17552" y="3875"/>
                </a:cubicBezTo>
                <a:lnTo>
                  <a:pt x="17552" y="3875"/>
                </a:lnTo>
                <a:cubicBezTo>
                  <a:pt x="17569" y="4206"/>
                  <a:pt x="17467" y="4362"/>
                  <a:pt x="17281" y="4362"/>
                </a:cubicBezTo>
                <a:cubicBezTo>
                  <a:pt x="17235" y="4362"/>
                  <a:pt x="17184" y="4353"/>
                  <a:pt x="17129" y="4334"/>
                </a:cubicBezTo>
                <a:cubicBezTo>
                  <a:pt x="16935" y="4269"/>
                  <a:pt x="16745" y="4243"/>
                  <a:pt x="16557" y="4243"/>
                </a:cubicBezTo>
                <a:cubicBezTo>
                  <a:pt x="16178" y="4243"/>
                  <a:pt x="15808" y="4349"/>
                  <a:pt x="15441" y="4454"/>
                </a:cubicBezTo>
                <a:cubicBezTo>
                  <a:pt x="15188" y="4526"/>
                  <a:pt x="14908" y="4679"/>
                  <a:pt x="14667" y="4679"/>
                </a:cubicBezTo>
                <a:cubicBezTo>
                  <a:pt x="14609" y="4679"/>
                  <a:pt x="14553" y="4670"/>
                  <a:pt x="14501" y="4649"/>
                </a:cubicBezTo>
                <a:cubicBezTo>
                  <a:pt x="14269" y="4556"/>
                  <a:pt x="14037" y="4519"/>
                  <a:pt x="13810" y="4519"/>
                </a:cubicBezTo>
                <a:cubicBezTo>
                  <a:pt x="13274" y="4519"/>
                  <a:pt x="12764" y="4726"/>
                  <a:pt x="12342" y="4886"/>
                </a:cubicBezTo>
                <a:cubicBezTo>
                  <a:pt x="11528" y="5195"/>
                  <a:pt x="10600" y="4963"/>
                  <a:pt x="9854" y="5531"/>
                </a:cubicBezTo>
                <a:cubicBezTo>
                  <a:pt x="9721" y="5634"/>
                  <a:pt x="9359" y="5717"/>
                  <a:pt x="9098" y="5787"/>
                </a:cubicBezTo>
                <a:cubicBezTo>
                  <a:pt x="8608" y="5919"/>
                  <a:pt x="8008" y="5695"/>
                  <a:pt x="7640" y="6248"/>
                </a:cubicBezTo>
                <a:cubicBezTo>
                  <a:pt x="7575" y="6344"/>
                  <a:pt x="7395" y="6364"/>
                  <a:pt x="7253" y="6402"/>
                </a:cubicBezTo>
                <a:cubicBezTo>
                  <a:pt x="6972" y="6477"/>
                  <a:pt x="6636" y="6455"/>
                  <a:pt x="6422" y="6553"/>
                </a:cubicBezTo>
                <a:cubicBezTo>
                  <a:pt x="5961" y="6762"/>
                  <a:pt x="5371" y="6725"/>
                  <a:pt x="5029" y="7164"/>
                </a:cubicBezTo>
                <a:cubicBezTo>
                  <a:pt x="4934" y="7286"/>
                  <a:pt x="4815" y="7318"/>
                  <a:pt x="4688" y="7318"/>
                </a:cubicBezTo>
                <a:cubicBezTo>
                  <a:pt x="4552" y="7318"/>
                  <a:pt x="4407" y="7282"/>
                  <a:pt x="4271" y="7282"/>
                </a:cubicBezTo>
                <a:cubicBezTo>
                  <a:pt x="4120" y="7282"/>
                  <a:pt x="3979" y="7326"/>
                  <a:pt x="3875" y="7511"/>
                </a:cubicBezTo>
                <a:cubicBezTo>
                  <a:pt x="3797" y="7650"/>
                  <a:pt x="3510" y="7552"/>
                  <a:pt x="3309" y="7640"/>
                </a:cubicBezTo>
                <a:cubicBezTo>
                  <a:pt x="2424" y="8028"/>
                  <a:pt x="1612" y="8461"/>
                  <a:pt x="841" y="9109"/>
                </a:cubicBezTo>
                <a:cubicBezTo>
                  <a:pt x="93" y="9738"/>
                  <a:pt x="124" y="10446"/>
                  <a:pt x="41" y="11189"/>
                </a:cubicBezTo>
                <a:cubicBezTo>
                  <a:pt x="0" y="11558"/>
                  <a:pt x="803" y="12313"/>
                  <a:pt x="1223" y="12313"/>
                </a:cubicBezTo>
                <a:cubicBezTo>
                  <a:pt x="1251" y="12313"/>
                  <a:pt x="1278" y="12310"/>
                  <a:pt x="1302" y="12303"/>
                </a:cubicBezTo>
                <a:cubicBezTo>
                  <a:pt x="1367" y="12284"/>
                  <a:pt x="1430" y="12276"/>
                  <a:pt x="1493" y="12276"/>
                </a:cubicBezTo>
                <a:cubicBezTo>
                  <a:pt x="1749" y="12276"/>
                  <a:pt x="1987" y="12402"/>
                  <a:pt x="2216" y="12402"/>
                </a:cubicBezTo>
                <a:cubicBezTo>
                  <a:pt x="2303" y="12402"/>
                  <a:pt x="2389" y="12384"/>
                  <a:pt x="2473" y="12335"/>
                </a:cubicBezTo>
                <a:cubicBezTo>
                  <a:pt x="3331" y="11826"/>
                  <a:pt x="4157" y="11263"/>
                  <a:pt x="5020" y="10757"/>
                </a:cubicBezTo>
                <a:cubicBezTo>
                  <a:pt x="5527" y="10459"/>
                  <a:pt x="6046" y="10157"/>
                  <a:pt x="6559" y="9881"/>
                </a:cubicBezTo>
                <a:cubicBezTo>
                  <a:pt x="7564" y="9341"/>
                  <a:pt x="8613" y="8888"/>
                  <a:pt x="9695" y="8525"/>
                </a:cubicBezTo>
                <a:cubicBezTo>
                  <a:pt x="11026" y="8081"/>
                  <a:pt x="12392" y="7721"/>
                  <a:pt x="13762" y="7413"/>
                </a:cubicBezTo>
                <a:cubicBezTo>
                  <a:pt x="15344" y="7056"/>
                  <a:pt x="16967" y="6861"/>
                  <a:pt x="18577" y="6795"/>
                </a:cubicBezTo>
                <a:cubicBezTo>
                  <a:pt x="19461" y="6759"/>
                  <a:pt x="20349" y="6706"/>
                  <a:pt x="21239" y="6706"/>
                </a:cubicBezTo>
                <a:cubicBezTo>
                  <a:pt x="21904" y="6706"/>
                  <a:pt x="22571" y="6736"/>
                  <a:pt x="23239" y="6826"/>
                </a:cubicBezTo>
                <a:cubicBezTo>
                  <a:pt x="24848" y="7042"/>
                  <a:pt x="26462" y="7238"/>
                  <a:pt x="28072" y="7458"/>
                </a:cubicBezTo>
                <a:cubicBezTo>
                  <a:pt x="28725" y="7547"/>
                  <a:pt x="29330" y="7773"/>
                  <a:pt x="29973" y="7878"/>
                </a:cubicBezTo>
                <a:cubicBezTo>
                  <a:pt x="30394" y="7947"/>
                  <a:pt x="30909" y="7944"/>
                  <a:pt x="31221" y="8102"/>
                </a:cubicBezTo>
                <a:cubicBezTo>
                  <a:pt x="32421" y="8711"/>
                  <a:pt x="33799" y="8800"/>
                  <a:pt x="34952" y="9460"/>
                </a:cubicBezTo>
                <a:cubicBezTo>
                  <a:pt x="35297" y="9656"/>
                  <a:pt x="35789" y="9413"/>
                  <a:pt x="35954" y="9797"/>
                </a:cubicBezTo>
                <a:cubicBezTo>
                  <a:pt x="36085" y="10103"/>
                  <a:pt x="36278" y="10026"/>
                  <a:pt x="36477" y="10086"/>
                </a:cubicBezTo>
                <a:cubicBezTo>
                  <a:pt x="36486" y="10089"/>
                  <a:pt x="36495" y="10090"/>
                  <a:pt x="36504" y="10090"/>
                </a:cubicBezTo>
                <a:cubicBezTo>
                  <a:pt x="36582" y="10090"/>
                  <a:pt x="36687" y="10015"/>
                  <a:pt x="36767" y="10015"/>
                </a:cubicBezTo>
                <a:cubicBezTo>
                  <a:pt x="36830" y="10015"/>
                  <a:pt x="36876" y="10061"/>
                  <a:pt x="36881" y="10224"/>
                </a:cubicBezTo>
                <a:cubicBezTo>
                  <a:pt x="36890" y="10487"/>
                  <a:pt x="36705" y="10617"/>
                  <a:pt x="36514" y="10655"/>
                </a:cubicBezTo>
                <a:cubicBezTo>
                  <a:pt x="35275" y="10901"/>
                  <a:pt x="34020" y="11068"/>
                  <a:pt x="32796" y="11372"/>
                </a:cubicBezTo>
                <a:cubicBezTo>
                  <a:pt x="32024" y="11565"/>
                  <a:pt x="31196" y="11406"/>
                  <a:pt x="30469" y="11779"/>
                </a:cubicBezTo>
                <a:cubicBezTo>
                  <a:pt x="30002" y="12019"/>
                  <a:pt x="29445" y="12258"/>
                  <a:pt x="29281" y="12756"/>
                </a:cubicBezTo>
                <a:cubicBezTo>
                  <a:pt x="29169" y="13098"/>
                  <a:pt x="29281" y="13635"/>
                  <a:pt x="29503" y="13929"/>
                </a:cubicBezTo>
                <a:cubicBezTo>
                  <a:pt x="29662" y="14142"/>
                  <a:pt x="29894" y="14462"/>
                  <a:pt x="30213" y="14462"/>
                </a:cubicBezTo>
                <a:cubicBezTo>
                  <a:pt x="30343" y="14462"/>
                  <a:pt x="30487" y="14410"/>
                  <a:pt x="30647" y="14275"/>
                </a:cubicBezTo>
                <a:cubicBezTo>
                  <a:pt x="30677" y="14249"/>
                  <a:pt x="30710" y="14238"/>
                  <a:pt x="30743" y="14238"/>
                </a:cubicBezTo>
                <a:cubicBezTo>
                  <a:pt x="30808" y="14238"/>
                  <a:pt x="30872" y="14283"/>
                  <a:pt x="30913" y="14346"/>
                </a:cubicBezTo>
                <a:cubicBezTo>
                  <a:pt x="30999" y="14478"/>
                  <a:pt x="31096" y="14518"/>
                  <a:pt x="31199" y="14518"/>
                </a:cubicBezTo>
                <a:cubicBezTo>
                  <a:pt x="31320" y="14518"/>
                  <a:pt x="31449" y="14462"/>
                  <a:pt x="31571" y="14437"/>
                </a:cubicBezTo>
                <a:cubicBezTo>
                  <a:pt x="31823" y="14389"/>
                  <a:pt x="32059" y="14313"/>
                  <a:pt x="32330" y="14306"/>
                </a:cubicBezTo>
                <a:cubicBezTo>
                  <a:pt x="33216" y="14278"/>
                  <a:pt x="34130" y="14271"/>
                  <a:pt x="34981" y="14131"/>
                </a:cubicBezTo>
                <a:cubicBezTo>
                  <a:pt x="36376" y="13901"/>
                  <a:pt x="37801" y="13970"/>
                  <a:pt x="39171" y="13611"/>
                </a:cubicBezTo>
                <a:cubicBezTo>
                  <a:pt x="39272" y="13584"/>
                  <a:pt x="39375" y="13575"/>
                  <a:pt x="39479" y="13575"/>
                </a:cubicBezTo>
                <a:cubicBezTo>
                  <a:pt x="39748" y="13575"/>
                  <a:pt x="40020" y="13639"/>
                  <a:pt x="40269" y="13639"/>
                </a:cubicBezTo>
                <a:cubicBezTo>
                  <a:pt x="40380" y="13639"/>
                  <a:pt x="40487" y="13626"/>
                  <a:pt x="40588" y="13589"/>
                </a:cubicBezTo>
                <a:cubicBezTo>
                  <a:pt x="41499" y="13250"/>
                  <a:pt x="42509" y="13310"/>
                  <a:pt x="43375" y="12734"/>
                </a:cubicBezTo>
                <a:cubicBezTo>
                  <a:pt x="43924" y="12367"/>
                  <a:pt x="44200" y="12054"/>
                  <a:pt x="44036" y="11400"/>
                </a:cubicBezTo>
                <a:cubicBezTo>
                  <a:pt x="43807" y="10484"/>
                  <a:pt x="43329" y="9662"/>
                  <a:pt x="42943" y="8833"/>
                </a:cubicBezTo>
                <a:cubicBezTo>
                  <a:pt x="42506" y="7890"/>
                  <a:pt x="41964" y="6937"/>
                  <a:pt x="41283" y="6114"/>
                </a:cubicBezTo>
                <a:cubicBezTo>
                  <a:pt x="40851" y="5593"/>
                  <a:pt x="40626" y="4948"/>
                  <a:pt x="40264" y="4392"/>
                </a:cubicBezTo>
                <a:cubicBezTo>
                  <a:pt x="39940" y="3895"/>
                  <a:pt x="39533" y="3435"/>
                  <a:pt x="39257" y="2910"/>
                </a:cubicBezTo>
                <a:cubicBezTo>
                  <a:pt x="39045" y="2508"/>
                  <a:pt x="38718" y="2229"/>
                  <a:pt x="38477" y="1881"/>
                </a:cubicBezTo>
                <a:cubicBezTo>
                  <a:pt x="37930" y="1086"/>
                  <a:pt x="37472" y="274"/>
                  <a:pt x="36414" y="27"/>
                </a:cubicBezTo>
                <a:cubicBezTo>
                  <a:pt x="36337" y="9"/>
                  <a:pt x="36265" y="1"/>
                  <a:pt x="36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txBox="1">
            <a:spLocks noGrp="1"/>
          </p:cNvSpPr>
          <p:nvPr>
            <p:ph type="title" idx="4294967295"/>
          </p:nvPr>
        </p:nvSpPr>
        <p:spPr>
          <a:xfrm>
            <a:off x="1774565" y="1740464"/>
            <a:ext cx="551100" cy="39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01</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36"/>
          <p:cNvSpPr txBox="1">
            <a:spLocks noGrp="1"/>
          </p:cNvSpPr>
          <p:nvPr>
            <p:ph type="subTitle" idx="1"/>
          </p:nvPr>
        </p:nvSpPr>
        <p:spPr>
          <a:xfrm>
            <a:off x="1125710" y="1658278"/>
            <a:ext cx="1896600" cy="469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1050" dirty="0"/>
              <a:t>Lograr que la población del Progreso, Jutiapa adopte un estilo de vida saludable, en donde cada persona pueda dejar atrás los malos hábitos para mejorar su vida, ejecutando un programa de salud que sea de beneficio para todo el municipio. Creando un impacto social.</a:t>
            </a:r>
            <a:endParaRPr sz="1050" dirty="0"/>
          </a:p>
        </p:txBody>
      </p:sp>
      <p:sp>
        <p:nvSpPr>
          <p:cNvPr id="1058" name="Google Shape;1058;p36"/>
          <p:cNvSpPr txBox="1">
            <a:spLocks noGrp="1"/>
          </p:cNvSpPr>
          <p:nvPr>
            <p:ph type="ctrTitle"/>
          </p:nvPr>
        </p:nvSpPr>
        <p:spPr>
          <a:xfrm>
            <a:off x="1809743" y="1193396"/>
            <a:ext cx="1077900" cy="37786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Visión</a:t>
            </a:r>
            <a:endParaRPr dirty="0"/>
          </a:p>
        </p:txBody>
      </p:sp>
      <p:sp>
        <p:nvSpPr>
          <p:cNvPr id="1059" name="Google Shape;1059;p36"/>
          <p:cNvSpPr txBox="1">
            <a:spLocks noGrp="1"/>
          </p:cNvSpPr>
          <p:nvPr>
            <p:ph type="subTitle" idx="2"/>
          </p:nvPr>
        </p:nvSpPr>
        <p:spPr>
          <a:xfrm>
            <a:off x="3993808" y="1636245"/>
            <a:ext cx="1896600" cy="469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dirty="0"/>
              <a:t>Somos un grupo de estudiantes de la facultad ciencias de la salud, que buscamos mejorar la salud en la población, que contribuya al beneficio social y de salud en la población deseando tener un desarrollo local prospero para beneficio de todos.</a:t>
            </a:r>
            <a:endParaRPr dirty="0"/>
          </a:p>
        </p:txBody>
      </p:sp>
      <p:sp>
        <p:nvSpPr>
          <p:cNvPr id="1060" name="Google Shape;1060;p36"/>
          <p:cNvSpPr txBox="1">
            <a:spLocks noGrp="1"/>
          </p:cNvSpPr>
          <p:nvPr>
            <p:ph type="ctrTitle" idx="3"/>
          </p:nvPr>
        </p:nvSpPr>
        <p:spPr>
          <a:xfrm>
            <a:off x="4584771" y="988869"/>
            <a:ext cx="829132" cy="59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Misión</a:t>
            </a:r>
            <a:endParaRPr dirty="0"/>
          </a:p>
        </p:txBody>
      </p:sp>
      <p:sp>
        <p:nvSpPr>
          <p:cNvPr id="1061" name="Google Shape;1061;p36"/>
          <p:cNvSpPr txBox="1">
            <a:spLocks noGrp="1"/>
          </p:cNvSpPr>
          <p:nvPr>
            <p:ph type="subTitle" idx="4"/>
          </p:nvPr>
        </p:nvSpPr>
        <p:spPr>
          <a:xfrm>
            <a:off x="6712690" y="1677438"/>
            <a:ext cx="1896600" cy="46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Igualdad </a:t>
            </a:r>
          </a:p>
          <a:p>
            <a:pPr marL="0" lvl="0" indent="0" algn="ctr" rtl="0">
              <a:spcBef>
                <a:spcPts val="0"/>
              </a:spcBef>
              <a:spcAft>
                <a:spcPts val="0"/>
              </a:spcAft>
              <a:buNone/>
            </a:pPr>
            <a:r>
              <a:rPr lang="es-MX" dirty="0"/>
              <a:t>Respeto </a:t>
            </a:r>
          </a:p>
          <a:p>
            <a:pPr marL="0" lvl="0" indent="0" algn="ctr" rtl="0">
              <a:spcBef>
                <a:spcPts val="0"/>
              </a:spcBef>
              <a:spcAft>
                <a:spcPts val="0"/>
              </a:spcAft>
              <a:buNone/>
            </a:pPr>
            <a:r>
              <a:rPr lang="es-MX" dirty="0"/>
              <a:t>Tolerancia </a:t>
            </a:r>
          </a:p>
          <a:p>
            <a:pPr marL="0" lvl="0" indent="0" algn="ctr" rtl="0">
              <a:spcBef>
                <a:spcPts val="0"/>
              </a:spcBef>
              <a:spcAft>
                <a:spcPts val="0"/>
              </a:spcAft>
              <a:buNone/>
            </a:pPr>
            <a:r>
              <a:rPr lang="es-MX" dirty="0"/>
              <a:t>Empatía </a:t>
            </a:r>
          </a:p>
          <a:p>
            <a:pPr marL="0" lvl="0" indent="0" algn="ctr" rtl="0">
              <a:spcBef>
                <a:spcPts val="0"/>
              </a:spcBef>
              <a:spcAft>
                <a:spcPts val="0"/>
              </a:spcAft>
              <a:buNone/>
            </a:pPr>
            <a:r>
              <a:rPr lang="es-MX" dirty="0"/>
              <a:t>Cooperación Solidaridad Honestidad Responsabilidad</a:t>
            </a:r>
            <a:endParaRPr dirty="0"/>
          </a:p>
        </p:txBody>
      </p:sp>
      <p:sp>
        <p:nvSpPr>
          <p:cNvPr id="1062" name="Google Shape;1062;p36"/>
          <p:cNvSpPr txBox="1">
            <a:spLocks noGrp="1"/>
          </p:cNvSpPr>
          <p:nvPr>
            <p:ph type="ctrTitle" idx="5"/>
          </p:nvPr>
        </p:nvSpPr>
        <p:spPr>
          <a:xfrm>
            <a:off x="7156641" y="971113"/>
            <a:ext cx="1008698" cy="59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Valores</a:t>
            </a:r>
            <a:endParaRPr dirty="0"/>
          </a:p>
        </p:txBody>
      </p:sp>
      <p:sp>
        <p:nvSpPr>
          <p:cNvPr id="1063" name="Google Shape;1063;p36"/>
          <p:cNvSpPr txBox="1">
            <a:spLocks noGrp="1"/>
          </p:cNvSpPr>
          <p:nvPr>
            <p:ph type="ctrTitle" idx="6"/>
          </p:nvPr>
        </p:nvSpPr>
        <p:spPr>
          <a:xfrm>
            <a:off x="926850" y="176389"/>
            <a:ext cx="72903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GT" dirty="0">
                <a:solidFill>
                  <a:schemeClr val="accent3">
                    <a:lumMod val="75000"/>
                  </a:schemeClr>
                </a:solidFill>
              </a:rPr>
              <a:t>P</a:t>
            </a:r>
            <a:r>
              <a:rPr lang="en" dirty="0">
                <a:solidFill>
                  <a:schemeClr val="accent3">
                    <a:lumMod val="75000"/>
                  </a:schemeClr>
                </a:solidFill>
              </a:rPr>
              <a:t>lan de actividades general</a:t>
            </a:r>
            <a:endParaRPr dirty="0">
              <a:solidFill>
                <a:schemeClr val="accent3">
                  <a:lumMod val="75000"/>
                </a:schemeClr>
              </a:solidFill>
            </a:endParaRPr>
          </a:p>
        </p:txBody>
      </p:sp>
      <p:grpSp>
        <p:nvGrpSpPr>
          <p:cNvPr id="1106" name="Google Shape;1106;p36"/>
          <p:cNvGrpSpPr/>
          <p:nvPr/>
        </p:nvGrpSpPr>
        <p:grpSpPr>
          <a:xfrm>
            <a:off x="1371750" y="1277245"/>
            <a:ext cx="282436" cy="237797"/>
            <a:chOff x="5829046" y="1742913"/>
            <a:chExt cx="282436" cy="237797"/>
          </a:xfrm>
        </p:grpSpPr>
        <p:sp>
          <p:nvSpPr>
            <p:cNvPr id="1107" name="Google Shape;1107;p36"/>
            <p:cNvSpPr/>
            <p:nvPr/>
          </p:nvSpPr>
          <p:spPr>
            <a:xfrm rot="5400000">
              <a:off x="5860564" y="1732157"/>
              <a:ext cx="219033" cy="260137"/>
            </a:xfrm>
            <a:custGeom>
              <a:avLst/>
              <a:gdLst/>
              <a:ahLst/>
              <a:cxnLst/>
              <a:rect l="l" t="t" r="r" b="b"/>
              <a:pathLst>
                <a:path w="15537" h="18456" extrusionOk="0">
                  <a:moveTo>
                    <a:pt x="7606" y="0"/>
                  </a:moveTo>
                  <a:cubicBezTo>
                    <a:pt x="7424" y="0"/>
                    <a:pt x="7225" y="59"/>
                    <a:pt x="7004" y="210"/>
                  </a:cubicBezTo>
                  <a:cubicBezTo>
                    <a:pt x="6438" y="598"/>
                    <a:pt x="5967" y="1075"/>
                    <a:pt x="5430" y="1483"/>
                  </a:cubicBezTo>
                  <a:cubicBezTo>
                    <a:pt x="4080" y="2508"/>
                    <a:pt x="2964" y="3740"/>
                    <a:pt x="2032" y="5176"/>
                  </a:cubicBezTo>
                  <a:cubicBezTo>
                    <a:pt x="1126" y="6573"/>
                    <a:pt x="512" y="8057"/>
                    <a:pt x="139" y="9792"/>
                  </a:cubicBezTo>
                  <a:cubicBezTo>
                    <a:pt x="164" y="10481"/>
                    <a:pt x="0" y="11365"/>
                    <a:pt x="270" y="12086"/>
                  </a:cubicBezTo>
                  <a:cubicBezTo>
                    <a:pt x="555" y="12845"/>
                    <a:pt x="794" y="13648"/>
                    <a:pt x="1148" y="14402"/>
                  </a:cubicBezTo>
                  <a:cubicBezTo>
                    <a:pt x="1566" y="15298"/>
                    <a:pt x="2298" y="15856"/>
                    <a:pt x="2886" y="16492"/>
                  </a:cubicBezTo>
                  <a:cubicBezTo>
                    <a:pt x="3248" y="16884"/>
                    <a:pt x="3825" y="17509"/>
                    <a:pt x="4595" y="17509"/>
                  </a:cubicBezTo>
                  <a:cubicBezTo>
                    <a:pt x="4640" y="17509"/>
                    <a:pt x="4686" y="17506"/>
                    <a:pt x="4732" y="17502"/>
                  </a:cubicBezTo>
                  <a:cubicBezTo>
                    <a:pt x="4746" y="17501"/>
                    <a:pt x="4762" y="17499"/>
                    <a:pt x="4781" y="17499"/>
                  </a:cubicBezTo>
                  <a:cubicBezTo>
                    <a:pt x="4870" y="17499"/>
                    <a:pt x="5000" y="17529"/>
                    <a:pt x="4960" y="17732"/>
                  </a:cubicBezTo>
                  <a:cubicBezTo>
                    <a:pt x="4924" y="17911"/>
                    <a:pt x="5102" y="17978"/>
                    <a:pt x="5218" y="17978"/>
                  </a:cubicBezTo>
                  <a:cubicBezTo>
                    <a:pt x="5248" y="17978"/>
                    <a:pt x="5274" y="17973"/>
                    <a:pt x="5291" y="17965"/>
                  </a:cubicBezTo>
                  <a:cubicBezTo>
                    <a:pt x="5400" y="17912"/>
                    <a:pt x="5503" y="17892"/>
                    <a:pt x="5602" y="17892"/>
                  </a:cubicBezTo>
                  <a:cubicBezTo>
                    <a:pt x="5850" y="17892"/>
                    <a:pt x="6073" y="18021"/>
                    <a:pt x="6316" y="18088"/>
                  </a:cubicBezTo>
                  <a:cubicBezTo>
                    <a:pt x="6528" y="18148"/>
                    <a:pt x="6551" y="18391"/>
                    <a:pt x="6802" y="18419"/>
                  </a:cubicBezTo>
                  <a:cubicBezTo>
                    <a:pt x="7030" y="18444"/>
                    <a:pt x="7254" y="18456"/>
                    <a:pt x="7473" y="18456"/>
                  </a:cubicBezTo>
                  <a:cubicBezTo>
                    <a:pt x="9168" y="18456"/>
                    <a:pt x="10633" y="17752"/>
                    <a:pt x="12054" y="16820"/>
                  </a:cubicBezTo>
                  <a:cubicBezTo>
                    <a:pt x="13023" y="16183"/>
                    <a:pt x="13663" y="15257"/>
                    <a:pt x="14411" y="14423"/>
                  </a:cubicBezTo>
                  <a:cubicBezTo>
                    <a:pt x="14491" y="14333"/>
                    <a:pt x="14733" y="14317"/>
                    <a:pt x="14659" y="14178"/>
                  </a:cubicBezTo>
                  <a:cubicBezTo>
                    <a:pt x="14458" y="13802"/>
                    <a:pt x="14810" y="13565"/>
                    <a:pt x="14831" y="13285"/>
                  </a:cubicBezTo>
                  <a:cubicBezTo>
                    <a:pt x="14865" y="12838"/>
                    <a:pt x="15413" y="12735"/>
                    <a:pt x="15380" y="12418"/>
                  </a:cubicBezTo>
                  <a:cubicBezTo>
                    <a:pt x="15297" y="11627"/>
                    <a:pt x="15351" y="10834"/>
                    <a:pt x="15290" y="10060"/>
                  </a:cubicBezTo>
                  <a:cubicBezTo>
                    <a:pt x="15253" y="9591"/>
                    <a:pt x="15537" y="8932"/>
                    <a:pt x="14954" y="8548"/>
                  </a:cubicBezTo>
                  <a:cubicBezTo>
                    <a:pt x="15023" y="7411"/>
                    <a:pt x="14225" y="6602"/>
                    <a:pt x="13733" y="5728"/>
                  </a:cubicBezTo>
                  <a:cubicBezTo>
                    <a:pt x="13308" y="4973"/>
                    <a:pt x="12711" y="4223"/>
                    <a:pt x="11922" y="3698"/>
                  </a:cubicBezTo>
                  <a:cubicBezTo>
                    <a:pt x="11489" y="3409"/>
                    <a:pt x="11170" y="2967"/>
                    <a:pt x="10762" y="2620"/>
                  </a:cubicBezTo>
                  <a:cubicBezTo>
                    <a:pt x="10009" y="1981"/>
                    <a:pt x="9438" y="1117"/>
                    <a:pt x="8648" y="541"/>
                  </a:cubicBezTo>
                  <a:cubicBezTo>
                    <a:pt x="8378" y="345"/>
                    <a:pt x="8046" y="0"/>
                    <a:pt x="7606"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rot="5400000">
              <a:off x="5851366" y="1720593"/>
              <a:ext cx="237797" cy="282436"/>
            </a:xfrm>
            <a:custGeom>
              <a:avLst/>
              <a:gdLst/>
              <a:ahLst/>
              <a:cxnLst/>
              <a:rect l="l" t="t" r="r" b="b"/>
              <a:pathLst>
                <a:path w="16868" h="20038" extrusionOk="0">
                  <a:moveTo>
                    <a:pt x="8141" y="1180"/>
                  </a:moveTo>
                  <a:cubicBezTo>
                    <a:pt x="8352" y="1180"/>
                    <a:pt x="8529" y="1381"/>
                    <a:pt x="8800" y="1767"/>
                  </a:cubicBezTo>
                  <a:cubicBezTo>
                    <a:pt x="9118" y="2220"/>
                    <a:pt x="9542" y="2618"/>
                    <a:pt x="9981" y="2961"/>
                  </a:cubicBezTo>
                  <a:cubicBezTo>
                    <a:pt x="11153" y="3877"/>
                    <a:pt x="12071" y="5029"/>
                    <a:pt x="13098" y="6078"/>
                  </a:cubicBezTo>
                  <a:cubicBezTo>
                    <a:pt x="13702" y="6696"/>
                    <a:pt x="14121" y="7426"/>
                    <a:pt x="14526" y="8088"/>
                  </a:cubicBezTo>
                  <a:cubicBezTo>
                    <a:pt x="15041" y="8928"/>
                    <a:pt x="15356" y="9992"/>
                    <a:pt x="15377" y="11060"/>
                  </a:cubicBezTo>
                  <a:cubicBezTo>
                    <a:pt x="15390" y="11788"/>
                    <a:pt x="15453" y="12517"/>
                    <a:pt x="15240" y="13230"/>
                  </a:cubicBezTo>
                  <a:cubicBezTo>
                    <a:pt x="15172" y="13583"/>
                    <a:pt x="15191" y="13990"/>
                    <a:pt x="15017" y="14281"/>
                  </a:cubicBezTo>
                  <a:cubicBezTo>
                    <a:pt x="14506" y="15138"/>
                    <a:pt x="13976" y="15970"/>
                    <a:pt x="13191" y="16650"/>
                  </a:cubicBezTo>
                  <a:cubicBezTo>
                    <a:pt x="12415" y="17322"/>
                    <a:pt x="11519" y="17769"/>
                    <a:pt x="10681" y="18321"/>
                  </a:cubicBezTo>
                  <a:cubicBezTo>
                    <a:pt x="10244" y="18610"/>
                    <a:pt x="9753" y="18700"/>
                    <a:pt x="9264" y="18700"/>
                  </a:cubicBezTo>
                  <a:cubicBezTo>
                    <a:pt x="9009" y="18700"/>
                    <a:pt x="8755" y="18675"/>
                    <a:pt x="8509" y="18642"/>
                  </a:cubicBezTo>
                  <a:cubicBezTo>
                    <a:pt x="7915" y="18560"/>
                    <a:pt x="7322" y="18610"/>
                    <a:pt x="6713" y="18455"/>
                  </a:cubicBezTo>
                  <a:cubicBezTo>
                    <a:pt x="5109" y="18046"/>
                    <a:pt x="3885" y="17202"/>
                    <a:pt x="2825" y="15943"/>
                  </a:cubicBezTo>
                  <a:cubicBezTo>
                    <a:pt x="2294" y="15311"/>
                    <a:pt x="1948" y="14597"/>
                    <a:pt x="1496" y="13936"/>
                  </a:cubicBezTo>
                  <a:cubicBezTo>
                    <a:pt x="1142" y="13419"/>
                    <a:pt x="1108" y="12748"/>
                    <a:pt x="1137" y="12190"/>
                  </a:cubicBezTo>
                  <a:cubicBezTo>
                    <a:pt x="1184" y="11276"/>
                    <a:pt x="1047" y="10336"/>
                    <a:pt x="1392" y="9435"/>
                  </a:cubicBezTo>
                  <a:cubicBezTo>
                    <a:pt x="1881" y="8162"/>
                    <a:pt x="2512" y="6985"/>
                    <a:pt x="3243" y="5829"/>
                  </a:cubicBezTo>
                  <a:cubicBezTo>
                    <a:pt x="4347" y="4081"/>
                    <a:pt x="6038" y="2971"/>
                    <a:pt x="7482" y="1592"/>
                  </a:cubicBezTo>
                  <a:cubicBezTo>
                    <a:pt x="7772" y="1314"/>
                    <a:pt x="7968" y="1180"/>
                    <a:pt x="8141" y="1180"/>
                  </a:cubicBezTo>
                  <a:close/>
                  <a:moveTo>
                    <a:pt x="8257" y="0"/>
                  </a:moveTo>
                  <a:cubicBezTo>
                    <a:pt x="8061" y="0"/>
                    <a:pt x="7844" y="64"/>
                    <a:pt x="7605" y="228"/>
                  </a:cubicBezTo>
                  <a:cubicBezTo>
                    <a:pt x="6991" y="649"/>
                    <a:pt x="6479" y="1168"/>
                    <a:pt x="5895" y="1610"/>
                  </a:cubicBezTo>
                  <a:cubicBezTo>
                    <a:pt x="4431" y="2723"/>
                    <a:pt x="3219" y="4060"/>
                    <a:pt x="2208" y="5620"/>
                  </a:cubicBezTo>
                  <a:cubicBezTo>
                    <a:pt x="1224" y="7138"/>
                    <a:pt x="556" y="8748"/>
                    <a:pt x="153" y="10632"/>
                  </a:cubicBezTo>
                  <a:cubicBezTo>
                    <a:pt x="177" y="11380"/>
                    <a:pt x="0" y="12339"/>
                    <a:pt x="293" y="13122"/>
                  </a:cubicBezTo>
                  <a:cubicBezTo>
                    <a:pt x="602" y="13947"/>
                    <a:pt x="864" y="14818"/>
                    <a:pt x="1247" y="15638"/>
                  </a:cubicBezTo>
                  <a:cubicBezTo>
                    <a:pt x="1701" y="16608"/>
                    <a:pt x="2496" y="17215"/>
                    <a:pt x="3135" y="17907"/>
                  </a:cubicBezTo>
                  <a:cubicBezTo>
                    <a:pt x="3528" y="18332"/>
                    <a:pt x="4154" y="19009"/>
                    <a:pt x="4989" y="19009"/>
                  </a:cubicBezTo>
                  <a:cubicBezTo>
                    <a:pt x="5039" y="19009"/>
                    <a:pt x="5088" y="19007"/>
                    <a:pt x="5139" y="19002"/>
                  </a:cubicBezTo>
                  <a:cubicBezTo>
                    <a:pt x="5153" y="19001"/>
                    <a:pt x="5171" y="19000"/>
                    <a:pt x="5190" y="19000"/>
                  </a:cubicBezTo>
                  <a:cubicBezTo>
                    <a:pt x="5287" y="19000"/>
                    <a:pt x="5429" y="19031"/>
                    <a:pt x="5385" y="19252"/>
                  </a:cubicBezTo>
                  <a:cubicBezTo>
                    <a:pt x="5346" y="19447"/>
                    <a:pt x="5541" y="19519"/>
                    <a:pt x="5667" y="19519"/>
                  </a:cubicBezTo>
                  <a:cubicBezTo>
                    <a:pt x="5699" y="19519"/>
                    <a:pt x="5727" y="19514"/>
                    <a:pt x="5745" y="19505"/>
                  </a:cubicBezTo>
                  <a:cubicBezTo>
                    <a:pt x="5864" y="19447"/>
                    <a:pt x="5975" y="19425"/>
                    <a:pt x="6083" y="19425"/>
                  </a:cubicBezTo>
                  <a:cubicBezTo>
                    <a:pt x="6352" y="19425"/>
                    <a:pt x="6595" y="19566"/>
                    <a:pt x="6859" y="19638"/>
                  </a:cubicBezTo>
                  <a:cubicBezTo>
                    <a:pt x="7088" y="19703"/>
                    <a:pt x="7113" y="19967"/>
                    <a:pt x="7386" y="19997"/>
                  </a:cubicBezTo>
                  <a:cubicBezTo>
                    <a:pt x="7635" y="20024"/>
                    <a:pt x="7878" y="20037"/>
                    <a:pt x="8118" y="20037"/>
                  </a:cubicBezTo>
                  <a:cubicBezTo>
                    <a:pt x="9955" y="20037"/>
                    <a:pt x="11545" y="19274"/>
                    <a:pt x="13087" y="18262"/>
                  </a:cubicBezTo>
                  <a:cubicBezTo>
                    <a:pt x="14140" y="17571"/>
                    <a:pt x="14835" y="16567"/>
                    <a:pt x="15645" y="15661"/>
                  </a:cubicBezTo>
                  <a:cubicBezTo>
                    <a:pt x="15735" y="15562"/>
                    <a:pt x="15996" y="15545"/>
                    <a:pt x="15915" y="15394"/>
                  </a:cubicBezTo>
                  <a:cubicBezTo>
                    <a:pt x="15698" y="14987"/>
                    <a:pt x="16080" y="14728"/>
                    <a:pt x="16103" y="14425"/>
                  </a:cubicBezTo>
                  <a:cubicBezTo>
                    <a:pt x="16140" y="13939"/>
                    <a:pt x="16735" y="13829"/>
                    <a:pt x="16698" y="13483"/>
                  </a:cubicBezTo>
                  <a:cubicBezTo>
                    <a:pt x="16608" y="12625"/>
                    <a:pt x="16666" y="11763"/>
                    <a:pt x="16600" y="10924"/>
                  </a:cubicBezTo>
                  <a:cubicBezTo>
                    <a:pt x="16561" y="10414"/>
                    <a:pt x="16868" y="9699"/>
                    <a:pt x="16237" y="9281"/>
                  </a:cubicBezTo>
                  <a:cubicBezTo>
                    <a:pt x="16311" y="8046"/>
                    <a:pt x="15445" y="7168"/>
                    <a:pt x="14912" y="6221"/>
                  </a:cubicBezTo>
                  <a:cubicBezTo>
                    <a:pt x="14449" y="5400"/>
                    <a:pt x="13801" y="4587"/>
                    <a:pt x="12945" y="4015"/>
                  </a:cubicBezTo>
                  <a:cubicBezTo>
                    <a:pt x="12475" y="3702"/>
                    <a:pt x="12127" y="3221"/>
                    <a:pt x="11685" y="2845"/>
                  </a:cubicBezTo>
                  <a:cubicBezTo>
                    <a:pt x="10868" y="2151"/>
                    <a:pt x="10246" y="1212"/>
                    <a:pt x="9389" y="588"/>
                  </a:cubicBezTo>
                  <a:cubicBezTo>
                    <a:pt x="9096" y="375"/>
                    <a:pt x="8735" y="0"/>
                    <a:pt x="8257" y="0"/>
                  </a:cubicBezTo>
                  <a:close/>
                </a:path>
              </a:pathLst>
            </a:custGeom>
            <a:solidFill>
              <a:srgbClr val="212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36"/>
          <p:cNvGrpSpPr/>
          <p:nvPr/>
        </p:nvGrpSpPr>
        <p:grpSpPr>
          <a:xfrm>
            <a:off x="3921680" y="1256933"/>
            <a:ext cx="282436" cy="237797"/>
            <a:chOff x="5829234" y="2755341"/>
            <a:chExt cx="282436" cy="237797"/>
          </a:xfrm>
        </p:grpSpPr>
        <p:sp>
          <p:nvSpPr>
            <p:cNvPr id="1110" name="Google Shape;1110;p36"/>
            <p:cNvSpPr/>
            <p:nvPr/>
          </p:nvSpPr>
          <p:spPr>
            <a:xfrm rot="5400000">
              <a:off x="5860759" y="2744579"/>
              <a:ext cx="219019" cy="260137"/>
            </a:xfrm>
            <a:custGeom>
              <a:avLst/>
              <a:gdLst/>
              <a:ahLst/>
              <a:cxnLst/>
              <a:rect l="l" t="t" r="r" b="b"/>
              <a:pathLst>
                <a:path w="15536" h="18456" extrusionOk="0">
                  <a:moveTo>
                    <a:pt x="7606" y="0"/>
                  </a:moveTo>
                  <a:cubicBezTo>
                    <a:pt x="7424" y="0"/>
                    <a:pt x="7225" y="59"/>
                    <a:pt x="7004" y="210"/>
                  </a:cubicBezTo>
                  <a:cubicBezTo>
                    <a:pt x="6438" y="598"/>
                    <a:pt x="5967" y="1075"/>
                    <a:pt x="5430" y="1483"/>
                  </a:cubicBezTo>
                  <a:cubicBezTo>
                    <a:pt x="4079" y="2508"/>
                    <a:pt x="2964" y="3740"/>
                    <a:pt x="2032" y="5176"/>
                  </a:cubicBezTo>
                  <a:cubicBezTo>
                    <a:pt x="1126" y="6573"/>
                    <a:pt x="512" y="8057"/>
                    <a:pt x="139" y="9792"/>
                  </a:cubicBezTo>
                  <a:cubicBezTo>
                    <a:pt x="163" y="10481"/>
                    <a:pt x="0" y="11365"/>
                    <a:pt x="269" y="12086"/>
                  </a:cubicBezTo>
                  <a:cubicBezTo>
                    <a:pt x="553" y="12845"/>
                    <a:pt x="793" y="13648"/>
                    <a:pt x="1147" y="14402"/>
                  </a:cubicBezTo>
                  <a:cubicBezTo>
                    <a:pt x="1566" y="15298"/>
                    <a:pt x="2297" y="15856"/>
                    <a:pt x="2885" y="16492"/>
                  </a:cubicBezTo>
                  <a:cubicBezTo>
                    <a:pt x="3247" y="16884"/>
                    <a:pt x="3824" y="17509"/>
                    <a:pt x="4594" y="17509"/>
                  </a:cubicBezTo>
                  <a:cubicBezTo>
                    <a:pt x="4639" y="17509"/>
                    <a:pt x="4685" y="17506"/>
                    <a:pt x="4731" y="17502"/>
                  </a:cubicBezTo>
                  <a:cubicBezTo>
                    <a:pt x="4744" y="17501"/>
                    <a:pt x="4761" y="17499"/>
                    <a:pt x="4779" y="17499"/>
                  </a:cubicBezTo>
                  <a:cubicBezTo>
                    <a:pt x="4869" y="17499"/>
                    <a:pt x="4999" y="17529"/>
                    <a:pt x="4958" y="17732"/>
                  </a:cubicBezTo>
                  <a:cubicBezTo>
                    <a:pt x="4922" y="17911"/>
                    <a:pt x="5101" y="17978"/>
                    <a:pt x="5216" y="17978"/>
                  </a:cubicBezTo>
                  <a:cubicBezTo>
                    <a:pt x="5247" y="17978"/>
                    <a:pt x="5273" y="17973"/>
                    <a:pt x="5289" y="17965"/>
                  </a:cubicBezTo>
                  <a:cubicBezTo>
                    <a:pt x="5399" y="17912"/>
                    <a:pt x="5502" y="17892"/>
                    <a:pt x="5601" y="17892"/>
                  </a:cubicBezTo>
                  <a:cubicBezTo>
                    <a:pt x="5849" y="17892"/>
                    <a:pt x="6072" y="18021"/>
                    <a:pt x="6315" y="18088"/>
                  </a:cubicBezTo>
                  <a:cubicBezTo>
                    <a:pt x="6526" y="18148"/>
                    <a:pt x="6550" y="18391"/>
                    <a:pt x="6801" y="18419"/>
                  </a:cubicBezTo>
                  <a:cubicBezTo>
                    <a:pt x="7029" y="18444"/>
                    <a:pt x="7252" y="18456"/>
                    <a:pt x="7472" y="18456"/>
                  </a:cubicBezTo>
                  <a:cubicBezTo>
                    <a:pt x="9166" y="18456"/>
                    <a:pt x="10632" y="17752"/>
                    <a:pt x="12052" y="16820"/>
                  </a:cubicBezTo>
                  <a:cubicBezTo>
                    <a:pt x="13022" y="16183"/>
                    <a:pt x="13662" y="15257"/>
                    <a:pt x="14409" y="14423"/>
                  </a:cubicBezTo>
                  <a:cubicBezTo>
                    <a:pt x="14490" y="14333"/>
                    <a:pt x="14732" y="14317"/>
                    <a:pt x="14657" y="14178"/>
                  </a:cubicBezTo>
                  <a:cubicBezTo>
                    <a:pt x="14457" y="13802"/>
                    <a:pt x="14809" y="13565"/>
                    <a:pt x="14830" y="13285"/>
                  </a:cubicBezTo>
                  <a:cubicBezTo>
                    <a:pt x="14864" y="12838"/>
                    <a:pt x="15412" y="12735"/>
                    <a:pt x="15379" y="12418"/>
                  </a:cubicBezTo>
                  <a:cubicBezTo>
                    <a:pt x="15296" y="11627"/>
                    <a:pt x="15350" y="10834"/>
                    <a:pt x="15289" y="10060"/>
                  </a:cubicBezTo>
                  <a:cubicBezTo>
                    <a:pt x="15252" y="9591"/>
                    <a:pt x="15535" y="8932"/>
                    <a:pt x="14953" y="8548"/>
                  </a:cubicBezTo>
                  <a:cubicBezTo>
                    <a:pt x="15021" y="7411"/>
                    <a:pt x="14225" y="6602"/>
                    <a:pt x="13733" y="5728"/>
                  </a:cubicBezTo>
                  <a:cubicBezTo>
                    <a:pt x="13307" y="4973"/>
                    <a:pt x="12710" y="4223"/>
                    <a:pt x="11922" y="3698"/>
                  </a:cubicBezTo>
                  <a:cubicBezTo>
                    <a:pt x="11489" y="3409"/>
                    <a:pt x="11170" y="2967"/>
                    <a:pt x="10762" y="2620"/>
                  </a:cubicBezTo>
                  <a:cubicBezTo>
                    <a:pt x="10009" y="1981"/>
                    <a:pt x="9437" y="1117"/>
                    <a:pt x="8648" y="541"/>
                  </a:cubicBezTo>
                  <a:cubicBezTo>
                    <a:pt x="8378" y="345"/>
                    <a:pt x="8046" y="0"/>
                    <a:pt x="760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rot="5400000">
              <a:off x="5851553" y="2733021"/>
              <a:ext cx="237797" cy="282436"/>
            </a:xfrm>
            <a:custGeom>
              <a:avLst/>
              <a:gdLst/>
              <a:ahLst/>
              <a:cxnLst/>
              <a:rect l="l" t="t" r="r" b="b"/>
              <a:pathLst>
                <a:path w="16868" h="20038" extrusionOk="0">
                  <a:moveTo>
                    <a:pt x="8141" y="1180"/>
                  </a:moveTo>
                  <a:cubicBezTo>
                    <a:pt x="8352" y="1180"/>
                    <a:pt x="8529" y="1381"/>
                    <a:pt x="8800" y="1767"/>
                  </a:cubicBezTo>
                  <a:cubicBezTo>
                    <a:pt x="9118" y="2220"/>
                    <a:pt x="9542" y="2618"/>
                    <a:pt x="9981" y="2961"/>
                  </a:cubicBezTo>
                  <a:cubicBezTo>
                    <a:pt x="11153" y="3877"/>
                    <a:pt x="12071" y="5029"/>
                    <a:pt x="13098" y="6078"/>
                  </a:cubicBezTo>
                  <a:cubicBezTo>
                    <a:pt x="13702" y="6696"/>
                    <a:pt x="14121" y="7426"/>
                    <a:pt x="14526" y="8088"/>
                  </a:cubicBezTo>
                  <a:cubicBezTo>
                    <a:pt x="15041" y="8928"/>
                    <a:pt x="15356" y="9992"/>
                    <a:pt x="15377" y="11060"/>
                  </a:cubicBezTo>
                  <a:cubicBezTo>
                    <a:pt x="15390" y="11788"/>
                    <a:pt x="15453" y="12517"/>
                    <a:pt x="15240" y="13230"/>
                  </a:cubicBezTo>
                  <a:cubicBezTo>
                    <a:pt x="15172" y="13583"/>
                    <a:pt x="15191" y="13990"/>
                    <a:pt x="15017" y="14281"/>
                  </a:cubicBezTo>
                  <a:cubicBezTo>
                    <a:pt x="14506" y="15138"/>
                    <a:pt x="13976" y="15970"/>
                    <a:pt x="13191" y="16650"/>
                  </a:cubicBezTo>
                  <a:cubicBezTo>
                    <a:pt x="12415" y="17322"/>
                    <a:pt x="11519" y="17769"/>
                    <a:pt x="10681" y="18321"/>
                  </a:cubicBezTo>
                  <a:cubicBezTo>
                    <a:pt x="10244" y="18610"/>
                    <a:pt x="9753" y="18700"/>
                    <a:pt x="9264" y="18700"/>
                  </a:cubicBezTo>
                  <a:cubicBezTo>
                    <a:pt x="9009" y="18700"/>
                    <a:pt x="8755" y="18675"/>
                    <a:pt x="8509" y="18642"/>
                  </a:cubicBezTo>
                  <a:cubicBezTo>
                    <a:pt x="7915" y="18560"/>
                    <a:pt x="7322" y="18610"/>
                    <a:pt x="6713" y="18455"/>
                  </a:cubicBezTo>
                  <a:cubicBezTo>
                    <a:pt x="5109" y="18046"/>
                    <a:pt x="3885" y="17202"/>
                    <a:pt x="2825" y="15943"/>
                  </a:cubicBezTo>
                  <a:cubicBezTo>
                    <a:pt x="2294" y="15311"/>
                    <a:pt x="1948" y="14597"/>
                    <a:pt x="1496" y="13936"/>
                  </a:cubicBezTo>
                  <a:cubicBezTo>
                    <a:pt x="1142" y="13419"/>
                    <a:pt x="1108" y="12748"/>
                    <a:pt x="1137" y="12190"/>
                  </a:cubicBezTo>
                  <a:cubicBezTo>
                    <a:pt x="1184" y="11276"/>
                    <a:pt x="1047" y="10336"/>
                    <a:pt x="1392" y="9435"/>
                  </a:cubicBezTo>
                  <a:cubicBezTo>
                    <a:pt x="1880" y="8162"/>
                    <a:pt x="2512" y="6985"/>
                    <a:pt x="3243" y="5829"/>
                  </a:cubicBezTo>
                  <a:cubicBezTo>
                    <a:pt x="4347" y="4081"/>
                    <a:pt x="6038" y="2971"/>
                    <a:pt x="7482" y="1592"/>
                  </a:cubicBezTo>
                  <a:cubicBezTo>
                    <a:pt x="7772" y="1314"/>
                    <a:pt x="7968" y="1180"/>
                    <a:pt x="8141" y="1180"/>
                  </a:cubicBezTo>
                  <a:close/>
                  <a:moveTo>
                    <a:pt x="8257" y="0"/>
                  </a:moveTo>
                  <a:cubicBezTo>
                    <a:pt x="8061" y="0"/>
                    <a:pt x="7844" y="64"/>
                    <a:pt x="7605" y="228"/>
                  </a:cubicBezTo>
                  <a:cubicBezTo>
                    <a:pt x="6991" y="649"/>
                    <a:pt x="6479" y="1168"/>
                    <a:pt x="5895" y="1610"/>
                  </a:cubicBezTo>
                  <a:cubicBezTo>
                    <a:pt x="4431" y="2723"/>
                    <a:pt x="3219" y="4060"/>
                    <a:pt x="2208" y="5620"/>
                  </a:cubicBezTo>
                  <a:cubicBezTo>
                    <a:pt x="1224" y="7138"/>
                    <a:pt x="556" y="8748"/>
                    <a:pt x="153" y="10632"/>
                  </a:cubicBezTo>
                  <a:cubicBezTo>
                    <a:pt x="179" y="11380"/>
                    <a:pt x="0" y="12339"/>
                    <a:pt x="293" y="13122"/>
                  </a:cubicBezTo>
                  <a:cubicBezTo>
                    <a:pt x="602" y="13947"/>
                    <a:pt x="864" y="14818"/>
                    <a:pt x="1247" y="15638"/>
                  </a:cubicBezTo>
                  <a:cubicBezTo>
                    <a:pt x="1701" y="16608"/>
                    <a:pt x="2496" y="17215"/>
                    <a:pt x="3135" y="17907"/>
                  </a:cubicBezTo>
                  <a:cubicBezTo>
                    <a:pt x="3528" y="18332"/>
                    <a:pt x="4154" y="19009"/>
                    <a:pt x="4989" y="19009"/>
                  </a:cubicBezTo>
                  <a:cubicBezTo>
                    <a:pt x="5039" y="19009"/>
                    <a:pt x="5088" y="19007"/>
                    <a:pt x="5139" y="19002"/>
                  </a:cubicBezTo>
                  <a:cubicBezTo>
                    <a:pt x="5153" y="19001"/>
                    <a:pt x="5171" y="19000"/>
                    <a:pt x="5190" y="19000"/>
                  </a:cubicBezTo>
                  <a:cubicBezTo>
                    <a:pt x="5287" y="19000"/>
                    <a:pt x="5430" y="19031"/>
                    <a:pt x="5386" y="19252"/>
                  </a:cubicBezTo>
                  <a:cubicBezTo>
                    <a:pt x="5346" y="19447"/>
                    <a:pt x="5541" y="19519"/>
                    <a:pt x="5667" y="19519"/>
                  </a:cubicBezTo>
                  <a:cubicBezTo>
                    <a:pt x="5699" y="19519"/>
                    <a:pt x="5727" y="19514"/>
                    <a:pt x="5745" y="19505"/>
                  </a:cubicBezTo>
                  <a:cubicBezTo>
                    <a:pt x="5864" y="19447"/>
                    <a:pt x="5976" y="19425"/>
                    <a:pt x="6083" y="19425"/>
                  </a:cubicBezTo>
                  <a:cubicBezTo>
                    <a:pt x="6353" y="19425"/>
                    <a:pt x="6596" y="19566"/>
                    <a:pt x="6859" y="19638"/>
                  </a:cubicBezTo>
                  <a:cubicBezTo>
                    <a:pt x="7088" y="19703"/>
                    <a:pt x="7113" y="19967"/>
                    <a:pt x="7386" y="19997"/>
                  </a:cubicBezTo>
                  <a:cubicBezTo>
                    <a:pt x="7635" y="20024"/>
                    <a:pt x="7878" y="20037"/>
                    <a:pt x="8118" y="20037"/>
                  </a:cubicBezTo>
                  <a:cubicBezTo>
                    <a:pt x="9955" y="20037"/>
                    <a:pt x="11545" y="19274"/>
                    <a:pt x="13087" y="18262"/>
                  </a:cubicBezTo>
                  <a:cubicBezTo>
                    <a:pt x="14140" y="17571"/>
                    <a:pt x="14835" y="16567"/>
                    <a:pt x="15647" y="15661"/>
                  </a:cubicBezTo>
                  <a:cubicBezTo>
                    <a:pt x="15735" y="15562"/>
                    <a:pt x="15996" y="15545"/>
                    <a:pt x="15915" y="15394"/>
                  </a:cubicBezTo>
                  <a:cubicBezTo>
                    <a:pt x="15698" y="14987"/>
                    <a:pt x="16080" y="14728"/>
                    <a:pt x="16103" y="14425"/>
                  </a:cubicBezTo>
                  <a:cubicBezTo>
                    <a:pt x="16140" y="13939"/>
                    <a:pt x="16735" y="13829"/>
                    <a:pt x="16698" y="13483"/>
                  </a:cubicBezTo>
                  <a:cubicBezTo>
                    <a:pt x="16609" y="12625"/>
                    <a:pt x="16666" y="11763"/>
                    <a:pt x="16600" y="10924"/>
                  </a:cubicBezTo>
                  <a:cubicBezTo>
                    <a:pt x="16561" y="10414"/>
                    <a:pt x="16868" y="9699"/>
                    <a:pt x="16237" y="9281"/>
                  </a:cubicBezTo>
                  <a:cubicBezTo>
                    <a:pt x="16311" y="8046"/>
                    <a:pt x="15445" y="7168"/>
                    <a:pt x="14912" y="6221"/>
                  </a:cubicBezTo>
                  <a:cubicBezTo>
                    <a:pt x="14450" y="5400"/>
                    <a:pt x="13801" y="4587"/>
                    <a:pt x="12945" y="4015"/>
                  </a:cubicBezTo>
                  <a:cubicBezTo>
                    <a:pt x="12475" y="3702"/>
                    <a:pt x="12127" y="3221"/>
                    <a:pt x="11685" y="2845"/>
                  </a:cubicBezTo>
                  <a:cubicBezTo>
                    <a:pt x="10868" y="2151"/>
                    <a:pt x="10246" y="1212"/>
                    <a:pt x="9389" y="588"/>
                  </a:cubicBezTo>
                  <a:cubicBezTo>
                    <a:pt x="9096" y="375"/>
                    <a:pt x="8735" y="0"/>
                    <a:pt x="8257" y="0"/>
                  </a:cubicBezTo>
                  <a:close/>
                </a:path>
              </a:pathLst>
            </a:custGeom>
            <a:solidFill>
              <a:srgbClr val="212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36"/>
          <p:cNvGrpSpPr/>
          <p:nvPr/>
        </p:nvGrpSpPr>
        <p:grpSpPr>
          <a:xfrm>
            <a:off x="6780420" y="1257564"/>
            <a:ext cx="282436" cy="237825"/>
            <a:chOff x="5840584" y="3782041"/>
            <a:chExt cx="282436" cy="237825"/>
          </a:xfrm>
        </p:grpSpPr>
        <p:sp>
          <p:nvSpPr>
            <p:cNvPr id="1113" name="Google Shape;1113;p36"/>
            <p:cNvSpPr/>
            <p:nvPr/>
          </p:nvSpPr>
          <p:spPr>
            <a:xfrm rot="5400000">
              <a:off x="5872109" y="3771279"/>
              <a:ext cx="219019" cy="260137"/>
            </a:xfrm>
            <a:custGeom>
              <a:avLst/>
              <a:gdLst/>
              <a:ahLst/>
              <a:cxnLst/>
              <a:rect l="l" t="t" r="r" b="b"/>
              <a:pathLst>
                <a:path w="15536" h="18456" extrusionOk="0">
                  <a:moveTo>
                    <a:pt x="7607" y="0"/>
                  </a:moveTo>
                  <a:cubicBezTo>
                    <a:pt x="7425" y="0"/>
                    <a:pt x="7226" y="59"/>
                    <a:pt x="7005" y="210"/>
                  </a:cubicBezTo>
                  <a:cubicBezTo>
                    <a:pt x="6438" y="598"/>
                    <a:pt x="5967" y="1075"/>
                    <a:pt x="5430" y="1483"/>
                  </a:cubicBezTo>
                  <a:cubicBezTo>
                    <a:pt x="4080" y="2508"/>
                    <a:pt x="2964" y="3740"/>
                    <a:pt x="2033" y="5176"/>
                  </a:cubicBezTo>
                  <a:cubicBezTo>
                    <a:pt x="1127" y="6573"/>
                    <a:pt x="512" y="8057"/>
                    <a:pt x="141" y="9792"/>
                  </a:cubicBezTo>
                  <a:cubicBezTo>
                    <a:pt x="164" y="10481"/>
                    <a:pt x="0" y="11365"/>
                    <a:pt x="269" y="12086"/>
                  </a:cubicBezTo>
                  <a:cubicBezTo>
                    <a:pt x="555" y="12845"/>
                    <a:pt x="794" y="13648"/>
                    <a:pt x="1147" y="14402"/>
                  </a:cubicBezTo>
                  <a:cubicBezTo>
                    <a:pt x="1566" y="15298"/>
                    <a:pt x="2298" y="15856"/>
                    <a:pt x="2886" y="16492"/>
                  </a:cubicBezTo>
                  <a:cubicBezTo>
                    <a:pt x="3248" y="16884"/>
                    <a:pt x="3824" y="17509"/>
                    <a:pt x="4595" y="17509"/>
                  </a:cubicBezTo>
                  <a:cubicBezTo>
                    <a:pt x="4640" y="17509"/>
                    <a:pt x="4686" y="17506"/>
                    <a:pt x="4732" y="17502"/>
                  </a:cubicBezTo>
                  <a:cubicBezTo>
                    <a:pt x="4745" y="17501"/>
                    <a:pt x="4762" y="17499"/>
                    <a:pt x="4780" y="17499"/>
                  </a:cubicBezTo>
                  <a:cubicBezTo>
                    <a:pt x="4869" y="17499"/>
                    <a:pt x="5000" y="17529"/>
                    <a:pt x="4960" y="17732"/>
                  </a:cubicBezTo>
                  <a:cubicBezTo>
                    <a:pt x="4923" y="17911"/>
                    <a:pt x="5101" y="17978"/>
                    <a:pt x="5217" y="17978"/>
                  </a:cubicBezTo>
                  <a:cubicBezTo>
                    <a:pt x="5247" y="17978"/>
                    <a:pt x="5274" y="17973"/>
                    <a:pt x="5291" y="17965"/>
                  </a:cubicBezTo>
                  <a:cubicBezTo>
                    <a:pt x="5400" y="17912"/>
                    <a:pt x="5503" y="17892"/>
                    <a:pt x="5601" y="17892"/>
                  </a:cubicBezTo>
                  <a:cubicBezTo>
                    <a:pt x="5850" y="17892"/>
                    <a:pt x="6073" y="18021"/>
                    <a:pt x="6315" y="18088"/>
                  </a:cubicBezTo>
                  <a:cubicBezTo>
                    <a:pt x="6528" y="18148"/>
                    <a:pt x="6550" y="18391"/>
                    <a:pt x="6802" y="18419"/>
                  </a:cubicBezTo>
                  <a:cubicBezTo>
                    <a:pt x="7030" y="18444"/>
                    <a:pt x="7253" y="18456"/>
                    <a:pt x="7473" y="18456"/>
                  </a:cubicBezTo>
                  <a:cubicBezTo>
                    <a:pt x="9166" y="18456"/>
                    <a:pt x="10632" y="17752"/>
                    <a:pt x="12053" y="16820"/>
                  </a:cubicBezTo>
                  <a:cubicBezTo>
                    <a:pt x="13022" y="16183"/>
                    <a:pt x="13663" y="15257"/>
                    <a:pt x="14410" y="14423"/>
                  </a:cubicBezTo>
                  <a:cubicBezTo>
                    <a:pt x="14491" y="14333"/>
                    <a:pt x="14732" y="14317"/>
                    <a:pt x="14659" y="14178"/>
                  </a:cubicBezTo>
                  <a:cubicBezTo>
                    <a:pt x="14458" y="13802"/>
                    <a:pt x="14810" y="13565"/>
                    <a:pt x="14831" y="13285"/>
                  </a:cubicBezTo>
                  <a:cubicBezTo>
                    <a:pt x="14865" y="12838"/>
                    <a:pt x="15412" y="12735"/>
                    <a:pt x="15379" y="12418"/>
                  </a:cubicBezTo>
                  <a:cubicBezTo>
                    <a:pt x="15297" y="11627"/>
                    <a:pt x="15351" y="10834"/>
                    <a:pt x="15290" y="10060"/>
                  </a:cubicBezTo>
                  <a:cubicBezTo>
                    <a:pt x="15253" y="9591"/>
                    <a:pt x="15535" y="8932"/>
                    <a:pt x="14954" y="8548"/>
                  </a:cubicBezTo>
                  <a:cubicBezTo>
                    <a:pt x="15023" y="7411"/>
                    <a:pt x="14225" y="6602"/>
                    <a:pt x="13733" y="5728"/>
                  </a:cubicBezTo>
                  <a:cubicBezTo>
                    <a:pt x="13308" y="4973"/>
                    <a:pt x="12711" y="4223"/>
                    <a:pt x="11923" y="3698"/>
                  </a:cubicBezTo>
                  <a:cubicBezTo>
                    <a:pt x="11491" y="3409"/>
                    <a:pt x="11170" y="2967"/>
                    <a:pt x="10763" y="2620"/>
                  </a:cubicBezTo>
                  <a:cubicBezTo>
                    <a:pt x="10009" y="1981"/>
                    <a:pt x="9438" y="1117"/>
                    <a:pt x="8648" y="541"/>
                  </a:cubicBezTo>
                  <a:cubicBezTo>
                    <a:pt x="8378" y="345"/>
                    <a:pt x="8046" y="0"/>
                    <a:pt x="760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6"/>
            <p:cNvSpPr/>
            <p:nvPr/>
          </p:nvSpPr>
          <p:spPr>
            <a:xfrm rot="5400000">
              <a:off x="5862889" y="3759736"/>
              <a:ext cx="237825" cy="282436"/>
            </a:xfrm>
            <a:custGeom>
              <a:avLst/>
              <a:gdLst/>
              <a:ahLst/>
              <a:cxnLst/>
              <a:rect l="l" t="t" r="r" b="b"/>
              <a:pathLst>
                <a:path w="16870" h="20038" extrusionOk="0">
                  <a:moveTo>
                    <a:pt x="8141" y="1180"/>
                  </a:moveTo>
                  <a:cubicBezTo>
                    <a:pt x="8352" y="1180"/>
                    <a:pt x="8529" y="1381"/>
                    <a:pt x="8800" y="1767"/>
                  </a:cubicBezTo>
                  <a:cubicBezTo>
                    <a:pt x="9119" y="2220"/>
                    <a:pt x="9543" y="2618"/>
                    <a:pt x="9981" y="2961"/>
                  </a:cubicBezTo>
                  <a:cubicBezTo>
                    <a:pt x="11153" y="3877"/>
                    <a:pt x="12072" y="5029"/>
                    <a:pt x="13098" y="6078"/>
                  </a:cubicBezTo>
                  <a:cubicBezTo>
                    <a:pt x="13704" y="6696"/>
                    <a:pt x="14121" y="7426"/>
                    <a:pt x="14527" y="8088"/>
                  </a:cubicBezTo>
                  <a:cubicBezTo>
                    <a:pt x="15041" y="8928"/>
                    <a:pt x="15357" y="9992"/>
                    <a:pt x="15377" y="11060"/>
                  </a:cubicBezTo>
                  <a:cubicBezTo>
                    <a:pt x="15391" y="11788"/>
                    <a:pt x="15453" y="12517"/>
                    <a:pt x="15241" y="13230"/>
                  </a:cubicBezTo>
                  <a:cubicBezTo>
                    <a:pt x="15172" y="13583"/>
                    <a:pt x="15191" y="13990"/>
                    <a:pt x="15018" y="14281"/>
                  </a:cubicBezTo>
                  <a:cubicBezTo>
                    <a:pt x="14506" y="15138"/>
                    <a:pt x="13976" y="15970"/>
                    <a:pt x="13192" y="16650"/>
                  </a:cubicBezTo>
                  <a:cubicBezTo>
                    <a:pt x="12415" y="17322"/>
                    <a:pt x="11520" y="17769"/>
                    <a:pt x="10682" y="18321"/>
                  </a:cubicBezTo>
                  <a:cubicBezTo>
                    <a:pt x="10245" y="18610"/>
                    <a:pt x="9753" y="18700"/>
                    <a:pt x="9264" y="18700"/>
                  </a:cubicBezTo>
                  <a:cubicBezTo>
                    <a:pt x="9010" y="18700"/>
                    <a:pt x="8755" y="18675"/>
                    <a:pt x="8510" y="18642"/>
                  </a:cubicBezTo>
                  <a:cubicBezTo>
                    <a:pt x="7916" y="18560"/>
                    <a:pt x="7322" y="18610"/>
                    <a:pt x="6713" y="18455"/>
                  </a:cubicBezTo>
                  <a:cubicBezTo>
                    <a:pt x="5109" y="18046"/>
                    <a:pt x="3885" y="17202"/>
                    <a:pt x="2826" y="15943"/>
                  </a:cubicBezTo>
                  <a:cubicBezTo>
                    <a:pt x="2294" y="15311"/>
                    <a:pt x="1948" y="14597"/>
                    <a:pt x="1496" y="13936"/>
                  </a:cubicBezTo>
                  <a:cubicBezTo>
                    <a:pt x="1142" y="13419"/>
                    <a:pt x="1109" y="12748"/>
                    <a:pt x="1137" y="12190"/>
                  </a:cubicBezTo>
                  <a:cubicBezTo>
                    <a:pt x="1184" y="11276"/>
                    <a:pt x="1047" y="10336"/>
                    <a:pt x="1392" y="9435"/>
                  </a:cubicBezTo>
                  <a:cubicBezTo>
                    <a:pt x="1881" y="8162"/>
                    <a:pt x="2514" y="6985"/>
                    <a:pt x="3244" y="5829"/>
                  </a:cubicBezTo>
                  <a:cubicBezTo>
                    <a:pt x="4347" y="4081"/>
                    <a:pt x="6039" y="2971"/>
                    <a:pt x="7482" y="1592"/>
                  </a:cubicBezTo>
                  <a:cubicBezTo>
                    <a:pt x="7772" y="1314"/>
                    <a:pt x="7968" y="1180"/>
                    <a:pt x="8141" y="1180"/>
                  </a:cubicBezTo>
                  <a:close/>
                  <a:moveTo>
                    <a:pt x="8258" y="0"/>
                  </a:moveTo>
                  <a:cubicBezTo>
                    <a:pt x="8062" y="0"/>
                    <a:pt x="7846" y="64"/>
                    <a:pt x="7606" y="228"/>
                  </a:cubicBezTo>
                  <a:cubicBezTo>
                    <a:pt x="6992" y="649"/>
                    <a:pt x="6479" y="1168"/>
                    <a:pt x="5896" y="1610"/>
                  </a:cubicBezTo>
                  <a:cubicBezTo>
                    <a:pt x="4431" y="2723"/>
                    <a:pt x="3219" y="4060"/>
                    <a:pt x="2208" y="5620"/>
                  </a:cubicBezTo>
                  <a:cubicBezTo>
                    <a:pt x="1224" y="7138"/>
                    <a:pt x="557" y="8748"/>
                    <a:pt x="153" y="10632"/>
                  </a:cubicBezTo>
                  <a:cubicBezTo>
                    <a:pt x="179" y="11380"/>
                    <a:pt x="0" y="12339"/>
                    <a:pt x="295" y="13122"/>
                  </a:cubicBezTo>
                  <a:cubicBezTo>
                    <a:pt x="604" y="13947"/>
                    <a:pt x="864" y="14818"/>
                    <a:pt x="1247" y="15638"/>
                  </a:cubicBezTo>
                  <a:cubicBezTo>
                    <a:pt x="1703" y="16608"/>
                    <a:pt x="2498" y="17215"/>
                    <a:pt x="3135" y="17907"/>
                  </a:cubicBezTo>
                  <a:cubicBezTo>
                    <a:pt x="3528" y="18332"/>
                    <a:pt x="4154" y="19009"/>
                    <a:pt x="4989" y="19009"/>
                  </a:cubicBezTo>
                  <a:cubicBezTo>
                    <a:pt x="5039" y="19009"/>
                    <a:pt x="5089" y="19007"/>
                    <a:pt x="5139" y="19002"/>
                  </a:cubicBezTo>
                  <a:cubicBezTo>
                    <a:pt x="5153" y="19001"/>
                    <a:pt x="5171" y="19000"/>
                    <a:pt x="5190" y="19000"/>
                  </a:cubicBezTo>
                  <a:cubicBezTo>
                    <a:pt x="5287" y="19000"/>
                    <a:pt x="5431" y="19031"/>
                    <a:pt x="5386" y="19252"/>
                  </a:cubicBezTo>
                  <a:cubicBezTo>
                    <a:pt x="5347" y="19447"/>
                    <a:pt x="5542" y="19519"/>
                    <a:pt x="5668" y="19519"/>
                  </a:cubicBezTo>
                  <a:cubicBezTo>
                    <a:pt x="5700" y="19519"/>
                    <a:pt x="5728" y="19514"/>
                    <a:pt x="5746" y="19505"/>
                  </a:cubicBezTo>
                  <a:cubicBezTo>
                    <a:pt x="5865" y="19447"/>
                    <a:pt x="5977" y="19425"/>
                    <a:pt x="6084" y="19425"/>
                  </a:cubicBezTo>
                  <a:cubicBezTo>
                    <a:pt x="6353" y="19425"/>
                    <a:pt x="6596" y="19566"/>
                    <a:pt x="6859" y="19638"/>
                  </a:cubicBezTo>
                  <a:cubicBezTo>
                    <a:pt x="7090" y="19703"/>
                    <a:pt x="7114" y="19967"/>
                    <a:pt x="7388" y="19997"/>
                  </a:cubicBezTo>
                  <a:cubicBezTo>
                    <a:pt x="7636" y="20024"/>
                    <a:pt x="7879" y="20037"/>
                    <a:pt x="8119" y="20037"/>
                  </a:cubicBezTo>
                  <a:cubicBezTo>
                    <a:pt x="9957" y="20037"/>
                    <a:pt x="11546" y="19274"/>
                    <a:pt x="13087" y="18262"/>
                  </a:cubicBezTo>
                  <a:cubicBezTo>
                    <a:pt x="14141" y="17571"/>
                    <a:pt x="14836" y="16567"/>
                    <a:pt x="15647" y="15661"/>
                  </a:cubicBezTo>
                  <a:cubicBezTo>
                    <a:pt x="15735" y="15562"/>
                    <a:pt x="15996" y="15545"/>
                    <a:pt x="15917" y="15394"/>
                  </a:cubicBezTo>
                  <a:cubicBezTo>
                    <a:pt x="15699" y="14987"/>
                    <a:pt x="16080" y="14728"/>
                    <a:pt x="16103" y="14425"/>
                  </a:cubicBezTo>
                  <a:cubicBezTo>
                    <a:pt x="16140" y="13939"/>
                    <a:pt x="16735" y="13829"/>
                    <a:pt x="16699" y="13483"/>
                  </a:cubicBezTo>
                  <a:cubicBezTo>
                    <a:pt x="16609" y="12625"/>
                    <a:pt x="16668" y="11763"/>
                    <a:pt x="16602" y="10924"/>
                  </a:cubicBezTo>
                  <a:cubicBezTo>
                    <a:pt x="16561" y="10414"/>
                    <a:pt x="16869" y="9699"/>
                    <a:pt x="16237" y="9281"/>
                  </a:cubicBezTo>
                  <a:cubicBezTo>
                    <a:pt x="16311" y="8046"/>
                    <a:pt x="15446" y="7168"/>
                    <a:pt x="14912" y="6221"/>
                  </a:cubicBezTo>
                  <a:cubicBezTo>
                    <a:pt x="14450" y="5400"/>
                    <a:pt x="13801" y="4587"/>
                    <a:pt x="12945" y="4015"/>
                  </a:cubicBezTo>
                  <a:cubicBezTo>
                    <a:pt x="12475" y="3702"/>
                    <a:pt x="12128" y="3221"/>
                    <a:pt x="11685" y="2845"/>
                  </a:cubicBezTo>
                  <a:cubicBezTo>
                    <a:pt x="10868" y="2151"/>
                    <a:pt x="10248" y="1212"/>
                    <a:pt x="9390" y="588"/>
                  </a:cubicBezTo>
                  <a:cubicBezTo>
                    <a:pt x="9097" y="375"/>
                    <a:pt x="8736" y="0"/>
                    <a:pt x="8258" y="0"/>
                  </a:cubicBezTo>
                  <a:close/>
                </a:path>
              </a:pathLst>
            </a:custGeom>
            <a:solidFill>
              <a:srgbClr val="212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30" name="Google Shape;830;p30"/>
          <p:cNvSpPr txBox="1">
            <a:spLocks noGrp="1"/>
          </p:cNvSpPr>
          <p:nvPr>
            <p:ph type="ctrTitle"/>
          </p:nvPr>
        </p:nvSpPr>
        <p:spPr>
          <a:xfrm>
            <a:off x="193882" y="2738406"/>
            <a:ext cx="14940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Matriz de planificación</a:t>
            </a:r>
            <a:endParaRPr dirty="0"/>
          </a:p>
        </p:txBody>
      </p:sp>
      <p:sp>
        <p:nvSpPr>
          <p:cNvPr id="831" name="Google Shape;831;p30"/>
          <p:cNvSpPr txBox="1">
            <a:spLocks noGrp="1"/>
          </p:cNvSpPr>
          <p:nvPr>
            <p:ph type="ctrTitle" idx="5"/>
          </p:nvPr>
        </p:nvSpPr>
        <p:spPr>
          <a:xfrm>
            <a:off x="1806166" y="2738406"/>
            <a:ext cx="1494000" cy="53453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metodologia</a:t>
            </a:r>
            <a:endParaRPr dirty="0"/>
          </a:p>
        </p:txBody>
      </p:sp>
      <p:sp>
        <p:nvSpPr>
          <p:cNvPr id="832" name="Google Shape;832;p30"/>
          <p:cNvSpPr txBox="1">
            <a:spLocks noGrp="1"/>
          </p:cNvSpPr>
          <p:nvPr>
            <p:ph type="ctrTitle" idx="6"/>
          </p:nvPr>
        </p:nvSpPr>
        <p:spPr>
          <a:xfrm>
            <a:off x="3416257" y="2571750"/>
            <a:ext cx="14940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cronograma</a:t>
            </a:r>
            <a:endParaRPr dirty="0"/>
          </a:p>
        </p:txBody>
      </p:sp>
      <p:sp>
        <p:nvSpPr>
          <p:cNvPr id="833" name="Google Shape;833;p30"/>
          <p:cNvSpPr txBox="1">
            <a:spLocks noGrp="1"/>
          </p:cNvSpPr>
          <p:nvPr>
            <p:ph type="ctrTitle" idx="7"/>
          </p:nvPr>
        </p:nvSpPr>
        <p:spPr>
          <a:xfrm>
            <a:off x="4950878" y="2593569"/>
            <a:ext cx="14940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evaluación</a:t>
            </a:r>
            <a:endParaRPr dirty="0"/>
          </a:p>
        </p:txBody>
      </p:sp>
      <p:grpSp>
        <p:nvGrpSpPr>
          <p:cNvPr id="834" name="Google Shape;834;p30"/>
          <p:cNvGrpSpPr/>
          <p:nvPr/>
        </p:nvGrpSpPr>
        <p:grpSpPr>
          <a:xfrm>
            <a:off x="3854196" y="1574847"/>
            <a:ext cx="574750" cy="747275"/>
            <a:chOff x="106075" y="1701200"/>
            <a:chExt cx="574750" cy="747275"/>
          </a:xfrm>
        </p:grpSpPr>
        <p:sp>
          <p:nvSpPr>
            <p:cNvPr id="835" name="Google Shape;835;p30"/>
            <p:cNvSpPr/>
            <p:nvPr/>
          </p:nvSpPr>
          <p:spPr>
            <a:xfrm>
              <a:off x="106075" y="1701200"/>
              <a:ext cx="574750" cy="747175"/>
            </a:xfrm>
            <a:custGeom>
              <a:avLst/>
              <a:gdLst/>
              <a:ahLst/>
              <a:cxnLst/>
              <a:rect l="l" t="t" r="r" b="b"/>
              <a:pathLst>
                <a:path w="22990" h="29887" extrusionOk="0">
                  <a:moveTo>
                    <a:pt x="12589" y="0"/>
                  </a:moveTo>
                  <a:cubicBezTo>
                    <a:pt x="12421" y="0"/>
                    <a:pt x="12257" y="17"/>
                    <a:pt x="12114" y="29"/>
                  </a:cubicBezTo>
                  <a:cubicBezTo>
                    <a:pt x="11600" y="74"/>
                    <a:pt x="11062" y="183"/>
                    <a:pt x="10546" y="183"/>
                  </a:cubicBezTo>
                  <a:cubicBezTo>
                    <a:pt x="10520" y="183"/>
                    <a:pt x="10493" y="182"/>
                    <a:pt x="10467" y="182"/>
                  </a:cubicBezTo>
                  <a:cubicBezTo>
                    <a:pt x="10435" y="181"/>
                    <a:pt x="10403" y="181"/>
                    <a:pt x="10371" y="181"/>
                  </a:cubicBezTo>
                  <a:cubicBezTo>
                    <a:pt x="9202" y="181"/>
                    <a:pt x="8145" y="671"/>
                    <a:pt x="7124" y="1055"/>
                  </a:cubicBezTo>
                  <a:cubicBezTo>
                    <a:pt x="6261" y="1380"/>
                    <a:pt x="5355" y="1867"/>
                    <a:pt x="4604" y="2538"/>
                  </a:cubicBezTo>
                  <a:cubicBezTo>
                    <a:pt x="3877" y="3189"/>
                    <a:pt x="3169" y="3861"/>
                    <a:pt x="2642" y="4660"/>
                  </a:cubicBezTo>
                  <a:cubicBezTo>
                    <a:pt x="2185" y="5357"/>
                    <a:pt x="1676" y="6062"/>
                    <a:pt x="1563" y="6673"/>
                  </a:cubicBezTo>
                  <a:cubicBezTo>
                    <a:pt x="1057" y="7782"/>
                    <a:pt x="839" y="8717"/>
                    <a:pt x="579" y="9644"/>
                  </a:cubicBezTo>
                  <a:cubicBezTo>
                    <a:pt x="63" y="11484"/>
                    <a:pt x="1" y="13352"/>
                    <a:pt x="306" y="15203"/>
                  </a:cubicBezTo>
                  <a:cubicBezTo>
                    <a:pt x="552" y="16687"/>
                    <a:pt x="1243" y="18058"/>
                    <a:pt x="1801" y="19454"/>
                  </a:cubicBezTo>
                  <a:cubicBezTo>
                    <a:pt x="2441" y="21056"/>
                    <a:pt x="3452" y="22461"/>
                    <a:pt x="4506" y="23797"/>
                  </a:cubicBezTo>
                  <a:cubicBezTo>
                    <a:pt x="5405" y="24939"/>
                    <a:pt x="6355" y="26055"/>
                    <a:pt x="7371" y="27114"/>
                  </a:cubicBezTo>
                  <a:cubicBezTo>
                    <a:pt x="8305" y="28087"/>
                    <a:pt x="9343" y="28958"/>
                    <a:pt x="10464" y="29710"/>
                  </a:cubicBezTo>
                  <a:cubicBezTo>
                    <a:pt x="10637" y="29827"/>
                    <a:pt x="10800" y="29887"/>
                    <a:pt x="10978" y="29887"/>
                  </a:cubicBezTo>
                  <a:cubicBezTo>
                    <a:pt x="11103" y="29887"/>
                    <a:pt x="11235" y="29857"/>
                    <a:pt x="11382" y="29797"/>
                  </a:cubicBezTo>
                  <a:cubicBezTo>
                    <a:pt x="12213" y="29455"/>
                    <a:pt x="12575" y="28612"/>
                    <a:pt x="13275" y="28121"/>
                  </a:cubicBezTo>
                  <a:cubicBezTo>
                    <a:pt x="13867" y="27705"/>
                    <a:pt x="14253" y="26993"/>
                    <a:pt x="14851" y="26591"/>
                  </a:cubicBezTo>
                  <a:cubicBezTo>
                    <a:pt x="15519" y="26142"/>
                    <a:pt x="15799" y="25321"/>
                    <a:pt x="16551" y="24988"/>
                  </a:cubicBezTo>
                  <a:cubicBezTo>
                    <a:pt x="16628" y="24955"/>
                    <a:pt x="16683" y="24834"/>
                    <a:pt x="16714" y="24742"/>
                  </a:cubicBezTo>
                  <a:cubicBezTo>
                    <a:pt x="16897" y="24178"/>
                    <a:pt x="17424" y="23862"/>
                    <a:pt x="17814" y="23537"/>
                  </a:cubicBezTo>
                  <a:cubicBezTo>
                    <a:pt x="18356" y="23081"/>
                    <a:pt x="18622" y="22445"/>
                    <a:pt x="19084" y="21950"/>
                  </a:cubicBezTo>
                  <a:cubicBezTo>
                    <a:pt x="19400" y="21612"/>
                    <a:pt x="19663" y="21026"/>
                    <a:pt x="19971" y="20603"/>
                  </a:cubicBezTo>
                  <a:cubicBezTo>
                    <a:pt x="20701" y="19597"/>
                    <a:pt x="21172" y="18470"/>
                    <a:pt x="21721" y="17381"/>
                  </a:cubicBezTo>
                  <a:cubicBezTo>
                    <a:pt x="22076" y="16673"/>
                    <a:pt x="22093" y="15847"/>
                    <a:pt x="22376" y="15099"/>
                  </a:cubicBezTo>
                  <a:cubicBezTo>
                    <a:pt x="22705" y="14238"/>
                    <a:pt x="22561" y="13286"/>
                    <a:pt x="22840" y="12399"/>
                  </a:cubicBezTo>
                  <a:cubicBezTo>
                    <a:pt x="22989" y="11924"/>
                    <a:pt x="22776" y="11389"/>
                    <a:pt x="22700" y="10923"/>
                  </a:cubicBezTo>
                  <a:cubicBezTo>
                    <a:pt x="22519" y="9820"/>
                    <a:pt x="22518" y="8685"/>
                    <a:pt x="22071" y="7605"/>
                  </a:cubicBezTo>
                  <a:cubicBezTo>
                    <a:pt x="21607" y="6477"/>
                    <a:pt x="21252" y="5313"/>
                    <a:pt x="20424" y="4383"/>
                  </a:cubicBezTo>
                  <a:cubicBezTo>
                    <a:pt x="19826" y="3711"/>
                    <a:pt x="19381" y="2881"/>
                    <a:pt x="18481" y="2518"/>
                  </a:cubicBezTo>
                  <a:cubicBezTo>
                    <a:pt x="18354" y="2467"/>
                    <a:pt x="18261" y="2336"/>
                    <a:pt x="18244" y="2175"/>
                  </a:cubicBezTo>
                  <a:cubicBezTo>
                    <a:pt x="18232" y="2064"/>
                    <a:pt x="18195" y="1945"/>
                    <a:pt x="18083" y="1945"/>
                  </a:cubicBezTo>
                  <a:cubicBezTo>
                    <a:pt x="18064" y="1945"/>
                    <a:pt x="18043" y="1949"/>
                    <a:pt x="18019" y="1956"/>
                  </a:cubicBezTo>
                  <a:cubicBezTo>
                    <a:pt x="17989" y="1966"/>
                    <a:pt x="17961" y="1970"/>
                    <a:pt x="17934" y="1970"/>
                  </a:cubicBezTo>
                  <a:cubicBezTo>
                    <a:pt x="17651" y="1970"/>
                    <a:pt x="17551" y="1476"/>
                    <a:pt x="17275" y="1476"/>
                  </a:cubicBezTo>
                  <a:cubicBezTo>
                    <a:pt x="17202" y="1476"/>
                    <a:pt x="17118" y="1510"/>
                    <a:pt x="17014" y="1597"/>
                  </a:cubicBezTo>
                  <a:cubicBezTo>
                    <a:pt x="17002" y="1561"/>
                    <a:pt x="16972" y="1519"/>
                    <a:pt x="16980" y="1487"/>
                  </a:cubicBezTo>
                  <a:cubicBezTo>
                    <a:pt x="17027" y="1289"/>
                    <a:pt x="17009" y="1231"/>
                    <a:pt x="16960" y="1231"/>
                  </a:cubicBezTo>
                  <a:cubicBezTo>
                    <a:pt x="16899" y="1231"/>
                    <a:pt x="16792" y="1321"/>
                    <a:pt x="16706" y="1347"/>
                  </a:cubicBezTo>
                  <a:cubicBezTo>
                    <a:pt x="16669" y="1358"/>
                    <a:pt x="16630" y="1364"/>
                    <a:pt x="16592" y="1364"/>
                  </a:cubicBezTo>
                  <a:cubicBezTo>
                    <a:pt x="16481" y="1364"/>
                    <a:pt x="16375" y="1316"/>
                    <a:pt x="16320" y="1215"/>
                  </a:cubicBezTo>
                  <a:cubicBezTo>
                    <a:pt x="15961" y="543"/>
                    <a:pt x="15303" y="745"/>
                    <a:pt x="14744" y="665"/>
                  </a:cubicBezTo>
                  <a:cubicBezTo>
                    <a:pt x="14739" y="665"/>
                    <a:pt x="14733" y="664"/>
                    <a:pt x="14727" y="664"/>
                  </a:cubicBezTo>
                  <a:cubicBezTo>
                    <a:pt x="14665" y="664"/>
                    <a:pt x="14568" y="703"/>
                    <a:pt x="14516" y="703"/>
                  </a:cubicBezTo>
                  <a:cubicBezTo>
                    <a:pt x="14490" y="703"/>
                    <a:pt x="14475" y="694"/>
                    <a:pt x="14480" y="665"/>
                  </a:cubicBezTo>
                  <a:cubicBezTo>
                    <a:pt x="14541" y="354"/>
                    <a:pt x="14500" y="263"/>
                    <a:pt x="14417" y="263"/>
                  </a:cubicBezTo>
                  <a:cubicBezTo>
                    <a:pt x="14304" y="263"/>
                    <a:pt x="14111" y="435"/>
                    <a:pt x="13998" y="435"/>
                  </a:cubicBezTo>
                  <a:cubicBezTo>
                    <a:pt x="13983" y="435"/>
                    <a:pt x="13969" y="432"/>
                    <a:pt x="13957" y="425"/>
                  </a:cubicBezTo>
                  <a:cubicBezTo>
                    <a:pt x="13915" y="400"/>
                    <a:pt x="13867" y="396"/>
                    <a:pt x="13816" y="396"/>
                  </a:cubicBezTo>
                  <a:cubicBezTo>
                    <a:pt x="13793" y="396"/>
                    <a:pt x="13770" y="396"/>
                    <a:pt x="13746" y="396"/>
                  </a:cubicBezTo>
                  <a:cubicBezTo>
                    <a:pt x="13667" y="396"/>
                    <a:pt x="13584" y="388"/>
                    <a:pt x="13507" y="311"/>
                  </a:cubicBezTo>
                  <a:cubicBezTo>
                    <a:pt x="13252" y="59"/>
                    <a:pt x="12911" y="0"/>
                    <a:pt x="1258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208125" y="1859425"/>
              <a:ext cx="320200" cy="384775"/>
            </a:xfrm>
            <a:custGeom>
              <a:avLst/>
              <a:gdLst/>
              <a:ahLst/>
              <a:cxnLst/>
              <a:rect l="l" t="t" r="r" b="b"/>
              <a:pathLst>
                <a:path w="12808" h="15391" extrusionOk="0">
                  <a:moveTo>
                    <a:pt x="10148" y="916"/>
                  </a:moveTo>
                  <a:cubicBezTo>
                    <a:pt x="10183" y="916"/>
                    <a:pt x="10219" y="918"/>
                    <a:pt x="10256" y="923"/>
                  </a:cubicBezTo>
                  <a:cubicBezTo>
                    <a:pt x="10337" y="934"/>
                    <a:pt x="10415" y="953"/>
                    <a:pt x="10573" y="984"/>
                  </a:cubicBezTo>
                  <a:cubicBezTo>
                    <a:pt x="9809" y="2200"/>
                    <a:pt x="8774" y="3166"/>
                    <a:pt x="8059" y="4452"/>
                  </a:cubicBezTo>
                  <a:lnTo>
                    <a:pt x="8059" y="4452"/>
                  </a:lnTo>
                  <a:cubicBezTo>
                    <a:pt x="7910" y="4244"/>
                    <a:pt x="7756" y="4067"/>
                    <a:pt x="7553" y="4067"/>
                  </a:cubicBezTo>
                  <a:cubicBezTo>
                    <a:pt x="7532" y="4067"/>
                    <a:pt x="7510" y="4069"/>
                    <a:pt x="7488" y="4073"/>
                  </a:cubicBezTo>
                  <a:cubicBezTo>
                    <a:pt x="7371" y="4094"/>
                    <a:pt x="7255" y="4103"/>
                    <a:pt x="7141" y="4103"/>
                  </a:cubicBezTo>
                  <a:cubicBezTo>
                    <a:pt x="6505" y="4103"/>
                    <a:pt x="5913" y="3826"/>
                    <a:pt x="5289" y="3768"/>
                  </a:cubicBezTo>
                  <a:cubicBezTo>
                    <a:pt x="4480" y="3694"/>
                    <a:pt x="3668" y="3650"/>
                    <a:pt x="2884" y="3394"/>
                  </a:cubicBezTo>
                  <a:cubicBezTo>
                    <a:pt x="2873" y="3391"/>
                    <a:pt x="2862" y="3390"/>
                    <a:pt x="2851" y="3390"/>
                  </a:cubicBezTo>
                  <a:cubicBezTo>
                    <a:pt x="2740" y="3390"/>
                    <a:pt x="2583" y="3532"/>
                    <a:pt x="2473" y="3532"/>
                  </a:cubicBezTo>
                  <a:cubicBezTo>
                    <a:pt x="2403" y="3532"/>
                    <a:pt x="2353" y="3474"/>
                    <a:pt x="2348" y="3282"/>
                  </a:cubicBezTo>
                  <a:cubicBezTo>
                    <a:pt x="2341" y="3033"/>
                    <a:pt x="2718" y="2999"/>
                    <a:pt x="2975" y="2899"/>
                  </a:cubicBezTo>
                  <a:cubicBezTo>
                    <a:pt x="4336" y="2372"/>
                    <a:pt x="5777" y="2160"/>
                    <a:pt x="7174" y="1787"/>
                  </a:cubicBezTo>
                  <a:cubicBezTo>
                    <a:pt x="7749" y="1632"/>
                    <a:pt x="8394" y="1655"/>
                    <a:pt x="8972" y="1454"/>
                  </a:cubicBezTo>
                  <a:cubicBezTo>
                    <a:pt x="9377" y="1314"/>
                    <a:pt x="9679" y="916"/>
                    <a:pt x="10148" y="916"/>
                  </a:cubicBezTo>
                  <a:close/>
                  <a:moveTo>
                    <a:pt x="11230" y="2075"/>
                  </a:moveTo>
                  <a:cubicBezTo>
                    <a:pt x="11501" y="2075"/>
                    <a:pt x="11301" y="2278"/>
                    <a:pt x="11315" y="2376"/>
                  </a:cubicBezTo>
                  <a:cubicBezTo>
                    <a:pt x="11528" y="3698"/>
                    <a:pt x="11685" y="5030"/>
                    <a:pt x="11953" y="6340"/>
                  </a:cubicBezTo>
                  <a:cubicBezTo>
                    <a:pt x="12031" y="6723"/>
                    <a:pt x="11675" y="6774"/>
                    <a:pt x="11663" y="7076"/>
                  </a:cubicBezTo>
                  <a:cubicBezTo>
                    <a:pt x="11654" y="7304"/>
                    <a:pt x="11587" y="7373"/>
                    <a:pt x="11494" y="7373"/>
                  </a:cubicBezTo>
                  <a:cubicBezTo>
                    <a:pt x="11368" y="7373"/>
                    <a:pt x="11195" y="7244"/>
                    <a:pt x="11062" y="7216"/>
                  </a:cubicBezTo>
                  <a:cubicBezTo>
                    <a:pt x="11047" y="7213"/>
                    <a:pt x="11027" y="7203"/>
                    <a:pt x="11014" y="7203"/>
                  </a:cubicBezTo>
                  <a:cubicBezTo>
                    <a:pt x="11010" y="7203"/>
                    <a:pt x="11007" y="7204"/>
                    <a:pt x="11005" y="7206"/>
                  </a:cubicBezTo>
                  <a:cubicBezTo>
                    <a:pt x="10428" y="7655"/>
                    <a:pt x="9620" y="7499"/>
                    <a:pt x="9045" y="7956"/>
                  </a:cubicBezTo>
                  <a:cubicBezTo>
                    <a:pt x="8970" y="8013"/>
                    <a:pt x="8863" y="8058"/>
                    <a:pt x="8770" y="8059"/>
                  </a:cubicBezTo>
                  <a:cubicBezTo>
                    <a:pt x="7810" y="8066"/>
                    <a:pt x="7007" y="8610"/>
                    <a:pt x="6121" y="8814"/>
                  </a:cubicBezTo>
                  <a:cubicBezTo>
                    <a:pt x="5723" y="8906"/>
                    <a:pt x="5314" y="9117"/>
                    <a:pt x="4890" y="9117"/>
                  </a:cubicBezTo>
                  <a:cubicBezTo>
                    <a:pt x="4809" y="9117"/>
                    <a:pt x="4728" y="9109"/>
                    <a:pt x="4646" y="9091"/>
                  </a:cubicBezTo>
                  <a:cubicBezTo>
                    <a:pt x="4617" y="9085"/>
                    <a:pt x="4592" y="9082"/>
                    <a:pt x="4571" y="9082"/>
                  </a:cubicBezTo>
                  <a:cubicBezTo>
                    <a:pt x="4443" y="9082"/>
                    <a:pt x="4455" y="9190"/>
                    <a:pt x="4397" y="9255"/>
                  </a:cubicBezTo>
                  <a:cubicBezTo>
                    <a:pt x="4326" y="9336"/>
                    <a:pt x="4251" y="9455"/>
                    <a:pt x="4186" y="9455"/>
                  </a:cubicBezTo>
                  <a:cubicBezTo>
                    <a:pt x="4140" y="9455"/>
                    <a:pt x="4099" y="9396"/>
                    <a:pt x="4067" y="9225"/>
                  </a:cubicBezTo>
                  <a:cubicBezTo>
                    <a:pt x="4064" y="9205"/>
                    <a:pt x="3972" y="9179"/>
                    <a:pt x="3933" y="9179"/>
                  </a:cubicBezTo>
                  <a:cubicBezTo>
                    <a:pt x="3925" y="9179"/>
                    <a:pt x="3919" y="9180"/>
                    <a:pt x="3917" y="9183"/>
                  </a:cubicBezTo>
                  <a:cubicBezTo>
                    <a:pt x="3665" y="9547"/>
                    <a:pt x="3193" y="9394"/>
                    <a:pt x="2865" y="9658"/>
                  </a:cubicBezTo>
                  <a:cubicBezTo>
                    <a:pt x="2762" y="9742"/>
                    <a:pt x="2665" y="9781"/>
                    <a:pt x="2579" y="9781"/>
                  </a:cubicBezTo>
                  <a:cubicBezTo>
                    <a:pt x="2386" y="9781"/>
                    <a:pt x="2241" y="9590"/>
                    <a:pt x="2168" y="9273"/>
                  </a:cubicBezTo>
                  <a:cubicBezTo>
                    <a:pt x="1986" y="8494"/>
                    <a:pt x="1777" y="7692"/>
                    <a:pt x="1681" y="6930"/>
                  </a:cubicBezTo>
                  <a:cubicBezTo>
                    <a:pt x="1587" y="6187"/>
                    <a:pt x="1079" y="5596"/>
                    <a:pt x="1143" y="4828"/>
                  </a:cubicBezTo>
                  <a:cubicBezTo>
                    <a:pt x="1172" y="4490"/>
                    <a:pt x="1281" y="4380"/>
                    <a:pt x="1498" y="4380"/>
                  </a:cubicBezTo>
                  <a:cubicBezTo>
                    <a:pt x="1552" y="4380"/>
                    <a:pt x="1611" y="4387"/>
                    <a:pt x="1678" y="4398"/>
                  </a:cubicBezTo>
                  <a:cubicBezTo>
                    <a:pt x="1879" y="4432"/>
                    <a:pt x="2078" y="4473"/>
                    <a:pt x="2148" y="4487"/>
                  </a:cubicBezTo>
                  <a:cubicBezTo>
                    <a:pt x="3177" y="4834"/>
                    <a:pt x="4135" y="4822"/>
                    <a:pt x="5057" y="5019"/>
                  </a:cubicBezTo>
                  <a:cubicBezTo>
                    <a:pt x="5960" y="5212"/>
                    <a:pt x="6889" y="5278"/>
                    <a:pt x="7767" y="5588"/>
                  </a:cubicBezTo>
                  <a:cubicBezTo>
                    <a:pt x="7784" y="5593"/>
                    <a:pt x="7803" y="5596"/>
                    <a:pt x="7825" y="5596"/>
                  </a:cubicBezTo>
                  <a:cubicBezTo>
                    <a:pt x="8133" y="5596"/>
                    <a:pt x="8932" y="5057"/>
                    <a:pt x="9067" y="4811"/>
                  </a:cubicBezTo>
                  <a:cubicBezTo>
                    <a:pt x="9432" y="4143"/>
                    <a:pt x="9774" y="3449"/>
                    <a:pt x="10435" y="3001"/>
                  </a:cubicBezTo>
                  <a:cubicBezTo>
                    <a:pt x="10680" y="2834"/>
                    <a:pt x="10827" y="2596"/>
                    <a:pt x="10899" y="2316"/>
                  </a:cubicBezTo>
                  <a:cubicBezTo>
                    <a:pt x="10943" y="2139"/>
                    <a:pt x="11081" y="2079"/>
                    <a:pt x="11217" y="2075"/>
                  </a:cubicBezTo>
                  <a:cubicBezTo>
                    <a:pt x="11222" y="2075"/>
                    <a:pt x="11226" y="2075"/>
                    <a:pt x="11230" y="2075"/>
                  </a:cubicBezTo>
                  <a:close/>
                  <a:moveTo>
                    <a:pt x="11382" y="1"/>
                  </a:moveTo>
                  <a:cubicBezTo>
                    <a:pt x="11176" y="1"/>
                    <a:pt x="10993" y="146"/>
                    <a:pt x="10813" y="146"/>
                  </a:cubicBezTo>
                  <a:cubicBezTo>
                    <a:pt x="10802" y="146"/>
                    <a:pt x="10791" y="146"/>
                    <a:pt x="10780" y="145"/>
                  </a:cubicBezTo>
                  <a:cubicBezTo>
                    <a:pt x="10635" y="130"/>
                    <a:pt x="10490" y="123"/>
                    <a:pt x="10347" y="123"/>
                  </a:cubicBezTo>
                  <a:cubicBezTo>
                    <a:pt x="9470" y="123"/>
                    <a:pt x="8630" y="373"/>
                    <a:pt x="7781" y="516"/>
                  </a:cubicBezTo>
                  <a:cubicBezTo>
                    <a:pt x="7728" y="525"/>
                    <a:pt x="7674" y="529"/>
                    <a:pt x="7620" y="529"/>
                  </a:cubicBezTo>
                  <a:cubicBezTo>
                    <a:pt x="7398" y="529"/>
                    <a:pt x="7171" y="467"/>
                    <a:pt x="6963" y="467"/>
                  </a:cubicBezTo>
                  <a:cubicBezTo>
                    <a:pt x="6820" y="467"/>
                    <a:pt x="6686" y="496"/>
                    <a:pt x="6568" y="593"/>
                  </a:cubicBezTo>
                  <a:cubicBezTo>
                    <a:pt x="6038" y="1028"/>
                    <a:pt x="5242" y="631"/>
                    <a:pt x="4785" y="1234"/>
                  </a:cubicBezTo>
                  <a:cubicBezTo>
                    <a:pt x="4742" y="1292"/>
                    <a:pt x="4653" y="1325"/>
                    <a:pt x="4552" y="1325"/>
                  </a:cubicBezTo>
                  <a:cubicBezTo>
                    <a:pt x="4497" y="1325"/>
                    <a:pt x="4439" y="1315"/>
                    <a:pt x="4382" y="1294"/>
                  </a:cubicBezTo>
                  <a:cubicBezTo>
                    <a:pt x="4307" y="1266"/>
                    <a:pt x="4233" y="1254"/>
                    <a:pt x="4161" y="1254"/>
                  </a:cubicBezTo>
                  <a:cubicBezTo>
                    <a:pt x="3850" y="1254"/>
                    <a:pt x="3567" y="1473"/>
                    <a:pt x="3288" y="1547"/>
                  </a:cubicBezTo>
                  <a:cubicBezTo>
                    <a:pt x="2860" y="1659"/>
                    <a:pt x="2457" y="1991"/>
                    <a:pt x="1991" y="2154"/>
                  </a:cubicBezTo>
                  <a:cubicBezTo>
                    <a:pt x="1693" y="2256"/>
                    <a:pt x="1244" y="2165"/>
                    <a:pt x="1124" y="2642"/>
                  </a:cubicBezTo>
                  <a:cubicBezTo>
                    <a:pt x="1108" y="2707"/>
                    <a:pt x="1050" y="2732"/>
                    <a:pt x="975" y="2732"/>
                  </a:cubicBezTo>
                  <a:cubicBezTo>
                    <a:pt x="925" y="2732"/>
                    <a:pt x="868" y="2721"/>
                    <a:pt x="810" y="2702"/>
                  </a:cubicBezTo>
                  <a:cubicBezTo>
                    <a:pt x="739" y="2678"/>
                    <a:pt x="675" y="2667"/>
                    <a:pt x="618" y="2667"/>
                  </a:cubicBezTo>
                  <a:cubicBezTo>
                    <a:pt x="408" y="2667"/>
                    <a:pt x="294" y="2815"/>
                    <a:pt x="286" y="3029"/>
                  </a:cubicBezTo>
                  <a:cubicBezTo>
                    <a:pt x="0" y="3924"/>
                    <a:pt x="390" y="4702"/>
                    <a:pt x="470" y="5501"/>
                  </a:cubicBezTo>
                  <a:cubicBezTo>
                    <a:pt x="607" y="6886"/>
                    <a:pt x="1015" y="8234"/>
                    <a:pt x="1138" y="9626"/>
                  </a:cubicBezTo>
                  <a:cubicBezTo>
                    <a:pt x="1181" y="10099"/>
                    <a:pt x="1518" y="10489"/>
                    <a:pt x="1804" y="10732"/>
                  </a:cubicBezTo>
                  <a:cubicBezTo>
                    <a:pt x="1942" y="10849"/>
                    <a:pt x="2177" y="10907"/>
                    <a:pt x="2433" y="10907"/>
                  </a:cubicBezTo>
                  <a:cubicBezTo>
                    <a:pt x="2631" y="10907"/>
                    <a:pt x="2842" y="10872"/>
                    <a:pt x="3031" y="10804"/>
                  </a:cubicBezTo>
                  <a:cubicBezTo>
                    <a:pt x="3708" y="10558"/>
                    <a:pt x="4405" y="10382"/>
                    <a:pt x="5116" y="10248"/>
                  </a:cubicBezTo>
                  <a:cubicBezTo>
                    <a:pt x="5465" y="10182"/>
                    <a:pt x="5812" y="10078"/>
                    <a:pt x="6161" y="9996"/>
                  </a:cubicBezTo>
                  <a:cubicBezTo>
                    <a:pt x="6880" y="9829"/>
                    <a:pt x="7572" y="9532"/>
                    <a:pt x="8296" y="9407"/>
                  </a:cubicBezTo>
                  <a:cubicBezTo>
                    <a:pt x="8931" y="9297"/>
                    <a:pt x="9561" y="9076"/>
                    <a:pt x="10097" y="8830"/>
                  </a:cubicBezTo>
                  <a:cubicBezTo>
                    <a:pt x="10834" y="8494"/>
                    <a:pt x="11877" y="8592"/>
                    <a:pt x="12270" y="7622"/>
                  </a:cubicBezTo>
                  <a:cubicBezTo>
                    <a:pt x="12807" y="7605"/>
                    <a:pt x="12711" y="7167"/>
                    <a:pt x="12729" y="6864"/>
                  </a:cubicBezTo>
                  <a:cubicBezTo>
                    <a:pt x="12761" y="6350"/>
                    <a:pt x="12732" y="5787"/>
                    <a:pt x="12612" y="5329"/>
                  </a:cubicBezTo>
                  <a:cubicBezTo>
                    <a:pt x="12341" y="4286"/>
                    <a:pt x="12312" y="3215"/>
                    <a:pt x="12106" y="2168"/>
                  </a:cubicBezTo>
                  <a:cubicBezTo>
                    <a:pt x="12033" y="1792"/>
                    <a:pt x="11905" y="1335"/>
                    <a:pt x="12017" y="935"/>
                  </a:cubicBezTo>
                  <a:cubicBezTo>
                    <a:pt x="12135" y="522"/>
                    <a:pt x="11949" y="336"/>
                    <a:pt x="11666" y="108"/>
                  </a:cubicBezTo>
                  <a:cubicBezTo>
                    <a:pt x="11566" y="28"/>
                    <a:pt x="11472" y="1"/>
                    <a:pt x="11382" y="1"/>
                  </a:cubicBezTo>
                  <a:close/>
                  <a:moveTo>
                    <a:pt x="10695" y="10370"/>
                  </a:moveTo>
                  <a:cubicBezTo>
                    <a:pt x="10551" y="10370"/>
                    <a:pt x="10411" y="10434"/>
                    <a:pt x="10292" y="10592"/>
                  </a:cubicBezTo>
                  <a:cubicBezTo>
                    <a:pt x="10068" y="10889"/>
                    <a:pt x="10229" y="11226"/>
                    <a:pt x="10546" y="11461"/>
                  </a:cubicBezTo>
                  <a:cubicBezTo>
                    <a:pt x="10939" y="11753"/>
                    <a:pt x="11341" y="12041"/>
                    <a:pt x="11692" y="12380"/>
                  </a:cubicBezTo>
                  <a:cubicBezTo>
                    <a:pt x="11811" y="12495"/>
                    <a:pt x="11893" y="12540"/>
                    <a:pt x="11952" y="12540"/>
                  </a:cubicBezTo>
                  <a:cubicBezTo>
                    <a:pt x="12070" y="12540"/>
                    <a:pt x="12098" y="12359"/>
                    <a:pt x="12147" y="12193"/>
                  </a:cubicBezTo>
                  <a:cubicBezTo>
                    <a:pt x="12268" y="11956"/>
                    <a:pt x="12120" y="11759"/>
                    <a:pt x="12054" y="11550"/>
                  </a:cubicBezTo>
                  <a:cubicBezTo>
                    <a:pt x="11923" y="11135"/>
                    <a:pt x="11535" y="10943"/>
                    <a:pt x="11259" y="10658"/>
                  </a:cubicBezTo>
                  <a:cubicBezTo>
                    <a:pt x="11096" y="10491"/>
                    <a:pt x="10893" y="10370"/>
                    <a:pt x="10695" y="10370"/>
                  </a:cubicBezTo>
                  <a:close/>
                  <a:moveTo>
                    <a:pt x="8960" y="11648"/>
                  </a:moveTo>
                  <a:cubicBezTo>
                    <a:pt x="8897" y="11648"/>
                    <a:pt x="8829" y="11670"/>
                    <a:pt x="8757" y="11721"/>
                  </a:cubicBezTo>
                  <a:cubicBezTo>
                    <a:pt x="8457" y="11930"/>
                    <a:pt x="8333" y="12375"/>
                    <a:pt x="8581" y="12706"/>
                  </a:cubicBezTo>
                  <a:cubicBezTo>
                    <a:pt x="8924" y="13164"/>
                    <a:pt x="9105" y="13700"/>
                    <a:pt x="9364" y="14193"/>
                  </a:cubicBezTo>
                  <a:cubicBezTo>
                    <a:pt x="9510" y="14473"/>
                    <a:pt x="9528" y="14753"/>
                    <a:pt x="9828" y="14753"/>
                  </a:cubicBezTo>
                  <a:cubicBezTo>
                    <a:pt x="9839" y="14753"/>
                    <a:pt x="9852" y="14753"/>
                    <a:pt x="9864" y="14752"/>
                  </a:cubicBezTo>
                  <a:cubicBezTo>
                    <a:pt x="10040" y="14770"/>
                    <a:pt x="10169" y="14915"/>
                    <a:pt x="10299" y="14915"/>
                  </a:cubicBezTo>
                  <a:cubicBezTo>
                    <a:pt x="10356" y="14915"/>
                    <a:pt x="10414" y="14887"/>
                    <a:pt x="10476" y="14806"/>
                  </a:cubicBezTo>
                  <a:lnTo>
                    <a:pt x="10475" y="14806"/>
                  </a:lnTo>
                  <a:cubicBezTo>
                    <a:pt x="10549" y="14709"/>
                    <a:pt x="10620" y="14605"/>
                    <a:pt x="10564" y="14466"/>
                  </a:cubicBezTo>
                  <a:cubicBezTo>
                    <a:pt x="10239" y="13660"/>
                    <a:pt x="10003" y="12814"/>
                    <a:pt x="9483" y="12097"/>
                  </a:cubicBezTo>
                  <a:cubicBezTo>
                    <a:pt x="9341" y="11901"/>
                    <a:pt x="9176" y="11648"/>
                    <a:pt x="8960" y="11648"/>
                  </a:cubicBezTo>
                  <a:close/>
                  <a:moveTo>
                    <a:pt x="7106" y="11825"/>
                  </a:moveTo>
                  <a:cubicBezTo>
                    <a:pt x="6864" y="11825"/>
                    <a:pt x="6732" y="12036"/>
                    <a:pt x="6689" y="12344"/>
                  </a:cubicBezTo>
                  <a:cubicBezTo>
                    <a:pt x="6568" y="13197"/>
                    <a:pt x="6422" y="14045"/>
                    <a:pt x="6396" y="14909"/>
                  </a:cubicBezTo>
                  <a:cubicBezTo>
                    <a:pt x="6387" y="15192"/>
                    <a:pt x="6588" y="15350"/>
                    <a:pt x="6768" y="15386"/>
                  </a:cubicBezTo>
                  <a:cubicBezTo>
                    <a:pt x="6785" y="15389"/>
                    <a:pt x="6802" y="15391"/>
                    <a:pt x="6818" y="15391"/>
                  </a:cubicBezTo>
                  <a:cubicBezTo>
                    <a:pt x="6987" y="15391"/>
                    <a:pt x="7098" y="15208"/>
                    <a:pt x="7163" y="14999"/>
                  </a:cubicBezTo>
                  <a:cubicBezTo>
                    <a:pt x="7340" y="14416"/>
                    <a:pt x="7394" y="13813"/>
                    <a:pt x="7518" y="13223"/>
                  </a:cubicBezTo>
                  <a:cubicBezTo>
                    <a:pt x="7563" y="13009"/>
                    <a:pt x="7655" y="12792"/>
                    <a:pt x="7640" y="12582"/>
                  </a:cubicBezTo>
                  <a:cubicBezTo>
                    <a:pt x="7620" y="12280"/>
                    <a:pt x="7544" y="11913"/>
                    <a:pt x="7215" y="11838"/>
                  </a:cubicBezTo>
                  <a:cubicBezTo>
                    <a:pt x="7177" y="11829"/>
                    <a:pt x="7140" y="11825"/>
                    <a:pt x="7106" y="1182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106075" y="1701250"/>
              <a:ext cx="574750" cy="747225"/>
            </a:xfrm>
            <a:custGeom>
              <a:avLst/>
              <a:gdLst/>
              <a:ahLst/>
              <a:cxnLst/>
              <a:rect l="l" t="t" r="r" b="b"/>
              <a:pathLst>
                <a:path w="22990" h="29889" extrusionOk="0">
                  <a:moveTo>
                    <a:pt x="10998" y="1566"/>
                  </a:moveTo>
                  <a:cubicBezTo>
                    <a:pt x="11155" y="1566"/>
                    <a:pt x="11313" y="1576"/>
                    <a:pt x="11472" y="1599"/>
                  </a:cubicBezTo>
                  <a:cubicBezTo>
                    <a:pt x="12175" y="1699"/>
                    <a:pt x="12887" y="1689"/>
                    <a:pt x="13590" y="1847"/>
                  </a:cubicBezTo>
                  <a:cubicBezTo>
                    <a:pt x="14346" y="2017"/>
                    <a:pt x="15102" y="2107"/>
                    <a:pt x="15813" y="2476"/>
                  </a:cubicBezTo>
                  <a:cubicBezTo>
                    <a:pt x="17107" y="3147"/>
                    <a:pt x="18286" y="3956"/>
                    <a:pt x="19213" y="5083"/>
                  </a:cubicBezTo>
                  <a:cubicBezTo>
                    <a:pt x="19895" y="5914"/>
                    <a:pt x="20243" y="6947"/>
                    <a:pt x="20784" y="7865"/>
                  </a:cubicBezTo>
                  <a:cubicBezTo>
                    <a:pt x="20961" y="8166"/>
                    <a:pt x="20929" y="8536"/>
                    <a:pt x="20985" y="8862"/>
                  </a:cubicBezTo>
                  <a:cubicBezTo>
                    <a:pt x="21208" y="10132"/>
                    <a:pt x="21552" y="11393"/>
                    <a:pt x="21370" y="12711"/>
                  </a:cubicBezTo>
                  <a:lnTo>
                    <a:pt x="21370" y="12712"/>
                  </a:lnTo>
                  <a:cubicBezTo>
                    <a:pt x="21259" y="13511"/>
                    <a:pt x="21370" y="14376"/>
                    <a:pt x="21105" y="15112"/>
                  </a:cubicBezTo>
                  <a:cubicBezTo>
                    <a:pt x="20769" y="16049"/>
                    <a:pt x="20686" y="17131"/>
                    <a:pt x="19867" y="17867"/>
                  </a:cubicBezTo>
                  <a:cubicBezTo>
                    <a:pt x="19675" y="18039"/>
                    <a:pt x="19942" y="18327"/>
                    <a:pt x="19770" y="18562"/>
                  </a:cubicBezTo>
                  <a:cubicBezTo>
                    <a:pt x="19343" y="19138"/>
                    <a:pt x="19019" y="19792"/>
                    <a:pt x="18521" y="20314"/>
                  </a:cubicBezTo>
                  <a:cubicBezTo>
                    <a:pt x="18265" y="20582"/>
                    <a:pt x="18122" y="20923"/>
                    <a:pt x="17925" y="21219"/>
                  </a:cubicBezTo>
                  <a:cubicBezTo>
                    <a:pt x="17264" y="22213"/>
                    <a:pt x="16372" y="22994"/>
                    <a:pt x="15625" y="23904"/>
                  </a:cubicBezTo>
                  <a:cubicBezTo>
                    <a:pt x="14584" y="25174"/>
                    <a:pt x="13293" y="26198"/>
                    <a:pt x="12207" y="27428"/>
                  </a:cubicBezTo>
                  <a:cubicBezTo>
                    <a:pt x="11912" y="27764"/>
                    <a:pt x="11671" y="28305"/>
                    <a:pt x="11063" y="28350"/>
                  </a:cubicBezTo>
                  <a:cubicBezTo>
                    <a:pt x="11012" y="28354"/>
                    <a:pt x="10962" y="28357"/>
                    <a:pt x="10915" y="28357"/>
                  </a:cubicBezTo>
                  <a:cubicBezTo>
                    <a:pt x="10747" y="28357"/>
                    <a:pt x="10607" y="28323"/>
                    <a:pt x="10512" y="28189"/>
                  </a:cubicBezTo>
                  <a:cubicBezTo>
                    <a:pt x="9988" y="27448"/>
                    <a:pt x="9080" y="27122"/>
                    <a:pt x="8557" y="26413"/>
                  </a:cubicBezTo>
                  <a:cubicBezTo>
                    <a:pt x="7960" y="25604"/>
                    <a:pt x="7162" y="24991"/>
                    <a:pt x="6576" y="24164"/>
                  </a:cubicBezTo>
                  <a:cubicBezTo>
                    <a:pt x="6271" y="23734"/>
                    <a:pt x="5984" y="23259"/>
                    <a:pt x="5591" y="22861"/>
                  </a:cubicBezTo>
                  <a:cubicBezTo>
                    <a:pt x="5140" y="22408"/>
                    <a:pt x="4890" y="21760"/>
                    <a:pt x="4590" y="21189"/>
                  </a:cubicBezTo>
                  <a:cubicBezTo>
                    <a:pt x="4222" y="20485"/>
                    <a:pt x="3815" y="19782"/>
                    <a:pt x="3519" y="19060"/>
                  </a:cubicBezTo>
                  <a:cubicBezTo>
                    <a:pt x="3270" y="18451"/>
                    <a:pt x="2986" y="17833"/>
                    <a:pt x="2789" y="17187"/>
                  </a:cubicBezTo>
                  <a:cubicBezTo>
                    <a:pt x="2441" y="16049"/>
                    <a:pt x="2176" y="14888"/>
                    <a:pt x="1938" y="13729"/>
                  </a:cubicBezTo>
                  <a:cubicBezTo>
                    <a:pt x="1868" y="13392"/>
                    <a:pt x="1674" y="12884"/>
                    <a:pt x="2007" y="12498"/>
                  </a:cubicBezTo>
                  <a:cubicBezTo>
                    <a:pt x="1547" y="12078"/>
                    <a:pt x="1972" y="11574"/>
                    <a:pt x="1877" y="11145"/>
                  </a:cubicBezTo>
                  <a:cubicBezTo>
                    <a:pt x="1727" y="10463"/>
                    <a:pt x="2034" y="9874"/>
                    <a:pt x="2076" y="9239"/>
                  </a:cubicBezTo>
                  <a:cubicBezTo>
                    <a:pt x="2153" y="8073"/>
                    <a:pt x="2757" y="7092"/>
                    <a:pt x="3171" y="5981"/>
                  </a:cubicBezTo>
                  <a:cubicBezTo>
                    <a:pt x="3641" y="5608"/>
                    <a:pt x="3866" y="5006"/>
                    <a:pt x="4339" y="4560"/>
                  </a:cubicBezTo>
                  <a:cubicBezTo>
                    <a:pt x="4693" y="4226"/>
                    <a:pt x="5024" y="3844"/>
                    <a:pt x="5357" y="3481"/>
                  </a:cubicBezTo>
                  <a:cubicBezTo>
                    <a:pt x="5588" y="3229"/>
                    <a:pt x="5859" y="3261"/>
                    <a:pt x="6092" y="3125"/>
                  </a:cubicBezTo>
                  <a:cubicBezTo>
                    <a:pt x="6793" y="2718"/>
                    <a:pt x="7432" y="2222"/>
                    <a:pt x="8294" y="2068"/>
                  </a:cubicBezTo>
                  <a:cubicBezTo>
                    <a:pt x="9197" y="1906"/>
                    <a:pt x="10080" y="1566"/>
                    <a:pt x="10998" y="1566"/>
                  </a:cubicBezTo>
                  <a:close/>
                  <a:moveTo>
                    <a:pt x="12590" y="0"/>
                  </a:moveTo>
                  <a:cubicBezTo>
                    <a:pt x="12421" y="0"/>
                    <a:pt x="12258" y="17"/>
                    <a:pt x="12114" y="30"/>
                  </a:cubicBezTo>
                  <a:cubicBezTo>
                    <a:pt x="11599" y="75"/>
                    <a:pt x="11058" y="183"/>
                    <a:pt x="10541" y="183"/>
                  </a:cubicBezTo>
                  <a:cubicBezTo>
                    <a:pt x="10516" y="183"/>
                    <a:pt x="10492" y="183"/>
                    <a:pt x="10468" y="182"/>
                  </a:cubicBezTo>
                  <a:cubicBezTo>
                    <a:pt x="10436" y="182"/>
                    <a:pt x="10404" y="181"/>
                    <a:pt x="10371" y="181"/>
                  </a:cubicBezTo>
                  <a:cubicBezTo>
                    <a:pt x="9202" y="181"/>
                    <a:pt x="8145" y="670"/>
                    <a:pt x="7124" y="1055"/>
                  </a:cubicBezTo>
                  <a:cubicBezTo>
                    <a:pt x="6261" y="1379"/>
                    <a:pt x="5355" y="1868"/>
                    <a:pt x="4605" y="2538"/>
                  </a:cubicBezTo>
                  <a:cubicBezTo>
                    <a:pt x="3878" y="3188"/>
                    <a:pt x="3170" y="3861"/>
                    <a:pt x="2644" y="4661"/>
                  </a:cubicBezTo>
                  <a:cubicBezTo>
                    <a:pt x="2185" y="5357"/>
                    <a:pt x="1676" y="6061"/>
                    <a:pt x="1563" y="6672"/>
                  </a:cubicBezTo>
                  <a:cubicBezTo>
                    <a:pt x="1059" y="7781"/>
                    <a:pt x="840" y="8718"/>
                    <a:pt x="580" y="9646"/>
                  </a:cubicBezTo>
                  <a:cubicBezTo>
                    <a:pt x="63" y="11486"/>
                    <a:pt x="1" y="13353"/>
                    <a:pt x="306" y="15205"/>
                  </a:cubicBezTo>
                  <a:cubicBezTo>
                    <a:pt x="552" y="16689"/>
                    <a:pt x="1243" y="18060"/>
                    <a:pt x="1801" y="19456"/>
                  </a:cubicBezTo>
                  <a:cubicBezTo>
                    <a:pt x="2441" y="21058"/>
                    <a:pt x="3453" y="22463"/>
                    <a:pt x="4506" y="23799"/>
                  </a:cubicBezTo>
                  <a:cubicBezTo>
                    <a:pt x="5406" y="24940"/>
                    <a:pt x="6355" y="26057"/>
                    <a:pt x="7371" y="27115"/>
                  </a:cubicBezTo>
                  <a:cubicBezTo>
                    <a:pt x="8307" y="28089"/>
                    <a:pt x="9343" y="28960"/>
                    <a:pt x="10464" y="29712"/>
                  </a:cubicBezTo>
                  <a:cubicBezTo>
                    <a:pt x="10637" y="29828"/>
                    <a:pt x="10800" y="29888"/>
                    <a:pt x="10978" y="29888"/>
                  </a:cubicBezTo>
                  <a:cubicBezTo>
                    <a:pt x="11103" y="29888"/>
                    <a:pt x="11235" y="29859"/>
                    <a:pt x="11382" y="29799"/>
                  </a:cubicBezTo>
                  <a:cubicBezTo>
                    <a:pt x="12213" y="29457"/>
                    <a:pt x="12575" y="28614"/>
                    <a:pt x="13275" y="28122"/>
                  </a:cubicBezTo>
                  <a:cubicBezTo>
                    <a:pt x="13867" y="27707"/>
                    <a:pt x="14254" y="26995"/>
                    <a:pt x="14851" y="26593"/>
                  </a:cubicBezTo>
                  <a:cubicBezTo>
                    <a:pt x="15519" y="26143"/>
                    <a:pt x="15799" y="25323"/>
                    <a:pt x="16552" y="24989"/>
                  </a:cubicBezTo>
                  <a:cubicBezTo>
                    <a:pt x="16628" y="24956"/>
                    <a:pt x="16683" y="24835"/>
                    <a:pt x="16714" y="24744"/>
                  </a:cubicBezTo>
                  <a:cubicBezTo>
                    <a:pt x="16897" y="24180"/>
                    <a:pt x="17424" y="23863"/>
                    <a:pt x="17814" y="23538"/>
                  </a:cubicBezTo>
                  <a:cubicBezTo>
                    <a:pt x="18357" y="23083"/>
                    <a:pt x="18624" y="22447"/>
                    <a:pt x="19084" y="21952"/>
                  </a:cubicBezTo>
                  <a:cubicBezTo>
                    <a:pt x="19400" y="21614"/>
                    <a:pt x="19664" y="21028"/>
                    <a:pt x="19971" y="20604"/>
                  </a:cubicBezTo>
                  <a:cubicBezTo>
                    <a:pt x="20701" y="19599"/>
                    <a:pt x="21172" y="18472"/>
                    <a:pt x="21721" y="17381"/>
                  </a:cubicBezTo>
                  <a:cubicBezTo>
                    <a:pt x="22076" y="16675"/>
                    <a:pt x="22093" y="15847"/>
                    <a:pt x="22378" y="15101"/>
                  </a:cubicBezTo>
                  <a:cubicBezTo>
                    <a:pt x="22705" y="14240"/>
                    <a:pt x="22561" y="13286"/>
                    <a:pt x="22840" y="12401"/>
                  </a:cubicBezTo>
                  <a:cubicBezTo>
                    <a:pt x="22989" y="11924"/>
                    <a:pt x="22776" y="11388"/>
                    <a:pt x="22700" y="10923"/>
                  </a:cubicBezTo>
                  <a:cubicBezTo>
                    <a:pt x="22521" y="9819"/>
                    <a:pt x="22518" y="8686"/>
                    <a:pt x="22072" y="7604"/>
                  </a:cubicBezTo>
                  <a:cubicBezTo>
                    <a:pt x="21607" y="6477"/>
                    <a:pt x="21253" y="5313"/>
                    <a:pt x="20425" y="4383"/>
                  </a:cubicBezTo>
                  <a:cubicBezTo>
                    <a:pt x="19826" y="3712"/>
                    <a:pt x="19381" y="2881"/>
                    <a:pt x="18481" y="2518"/>
                  </a:cubicBezTo>
                  <a:cubicBezTo>
                    <a:pt x="18354" y="2467"/>
                    <a:pt x="18261" y="2335"/>
                    <a:pt x="18244" y="2174"/>
                  </a:cubicBezTo>
                  <a:cubicBezTo>
                    <a:pt x="18232" y="2064"/>
                    <a:pt x="18196" y="1946"/>
                    <a:pt x="18083" y="1946"/>
                  </a:cubicBezTo>
                  <a:cubicBezTo>
                    <a:pt x="18064" y="1946"/>
                    <a:pt x="18043" y="1949"/>
                    <a:pt x="18019" y="1957"/>
                  </a:cubicBezTo>
                  <a:cubicBezTo>
                    <a:pt x="17989" y="1966"/>
                    <a:pt x="17961" y="1971"/>
                    <a:pt x="17934" y="1971"/>
                  </a:cubicBezTo>
                  <a:cubicBezTo>
                    <a:pt x="17652" y="1971"/>
                    <a:pt x="17552" y="1476"/>
                    <a:pt x="17276" y="1476"/>
                  </a:cubicBezTo>
                  <a:cubicBezTo>
                    <a:pt x="17203" y="1476"/>
                    <a:pt x="17118" y="1511"/>
                    <a:pt x="17014" y="1598"/>
                  </a:cubicBezTo>
                  <a:cubicBezTo>
                    <a:pt x="17002" y="1561"/>
                    <a:pt x="16972" y="1520"/>
                    <a:pt x="16980" y="1488"/>
                  </a:cubicBezTo>
                  <a:cubicBezTo>
                    <a:pt x="17028" y="1290"/>
                    <a:pt x="17009" y="1231"/>
                    <a:pt x="16961" y="1231"/>
                  </a:cubicBezTo>
                  <a:cubicBezTo>
                    <a:pt x="16900" y="1231"/>
                    <a:pt x="16793" y="1321"/>
                    <a:pt x="16707" y="1347"/>
                  </a:cubicBezTo>
                  <a:cubicBezTo>
                    <a:pt x="16670" y="1359"/>
                    <a:pt x="16631" y="1364"/>
                    <a:pt x="16593" y="1364"/>
                  </a:cubicBezTo>
                  <a:cubicBezTo>
                    <a:pt x="16482" y="1364"/>
                    <a:pt x="16375" y="1316"/>
                    <a:pt x="16322" y="1215"/>
                  </a:cubicBezTo>
                  <a:cubicBezTo>
                    <a:pt x="15961" y="544"/>
                    <a:pt x="15303" y="744"/>
                    <a:pt x="14744" y="666"/>
                  </a:cubicBezTo>
                  <a:cubicBezTo>
                    <a:pt x="14739" y="665"/>
                    <a:pt x="14733" y="665"/>
                    <a:pt x="14727" y="665"/>
                  </a:cubicBezTo>
                  <a:cubicBezTo>
                    <a:pt x="14665" y="665"/>
                    <a:pt x="14568" y="703"/>
                    <a:pt x="14516" y="703"/>
                  </a:cubicBezTo>
                  <a:cubicBezTo>
                    <a:pt x="14490" y="703"/>
                    <a:pt x="14475" y="694"/>
                    <a:pt x="14480" y="666"/>
                  </a:cubicBezTo>
                  <a:cubicBezTo>
                    <a:pt x="14541" y="354"/>
                    <a:pt x="14500" y="264"/>
                    <a:pt x="14417" y="264"/>
                  </a:cubicBezTo>
                  <a:cubicBezTo>
                    <a:pt x="14303" y="264"/>
                    <a:pt x="14110" y="435"/>
                    <a:pt x="13998" y="435"/>
                  </a:cubicBezTo>
                  <a:cubicBezTo>
                    <a:pt x="13983" y="435"/>
                    <a:pt x="13969" y="432"/>
                    <a:pt x="13957" y="425"/>
                  </a:cubicBezTo>
                  <a:cubicBezTo>
                    <a:pt x="13914" y="399"/>
                    <a:pt x="13865" y="395"/>
                    <a:pt x="13814" y="395"/>
                  </a:cubicBezTo>
                  <a:cubicBezTo>
                    <a:pt x="13792" y="395"/>
                    <a:pt x="13769" y="396"/>
                    <a:pt x="13747" y="396"/>
                  </a:cubicBezTo>
                  <a:cubicBezTo>
                    <a:pt x="13668" y="396"/>
                    <a:pt x="13585" y="388"/>
                    <a:pt x="13508" y="312"/>
                  </a:cubicBezTo>
                  <a:cubicBezTo>
                    <a:pt x="13252" y="59"/>
                    <a:pt x="12911" y="0"/>
                    <a:pt x="125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30"/>
          <p:cNvGrpSpPr/>
          <p:nvPr/>
        </p:nvGrpSpPr>
        <p:grpSpPr>
          <a:xfrm>
            <a:off x="628982" y="1613598"/>
            <a:ext cx="552650" cy="725050"/>
            <a:chOff x="770600" y="1702650"/>
            <a:chExt cx="552650" cy="725050"/>
          </a:xfrm>
        </p:grpSpPr>
        <p:sp>
          <p:nvSpPr>
            <p:cNvPr id="839" name="Google Shape;839;p30"/>
            <p:cNvSpPr/>
            <p:nvPr/>
          </p:nvSpPr>
          <p:spPr>
            <a:xfrm>
              <a:off x="770625" y="1702650"/>
              <a:ext cx="552625" cy="725025"/>
            </a:xfrm>
            <a:custGeom>
              <a:avLst/>
              <a:gdLst/>
              <a:ahLst/>
              <a:cxnLst/>
              <a:rect l="l" t="t" r="r" b="b"/>
              <a:pathLst>
                <a:path w="22105" h="29001" extrusionOk="0">
                  <a:moveTo>
                    <a:pt x="11590" y="1"/>
                  </a:moveTo>
                  <a:cubicBezTo>
                    <a:pt x="11339" y="1"/>
                    <a:pt x="11083" y="68"/>
                    <a:pt x="10868" y="74"/>
                  </a:cubicBezTo>
                  <a:cubicBezTo>
                    <a:pt x="10347" y="91"/>
                    <a:pt x="9790" y="308"/>
                    <a:pt x="9238" y="333"/>
                  </a:cubicBezTo>
                  <a:cubicBezTo>
                    <a:pt x="8081" y="384"/>
                    <a:pt x="7054" y="941"/>
                    <a:pt x="6085" y="1405"/>
                  </a:cubicBezTo>
                  <a:cubicBezTo>
                    <a:pt x="5330" y="1765"/>
                    <a:pt x="4535" y="2285"/>
                    <a:pt x="3861" y="2941"/>
                  </a:cubicBezTo>
                  <a:cubicBezTo>
                    <a:pt x="2856" y="3919"/>
                    <a:pt x="2039" y="4997"/>
                    <a:pt x="1454" y="6234"/>
                  </a:cubicBezTo>
                  <a:cubicBezTo>
                    <a:pt x="655" y="7919"/>
                    <a:pt x="264" y="9761"/>
                    <a:pt x="119" y="11591"/>
                  </a:cubicBezTo>
                  <a:cubicBezTo>
                    <a:pt x="0" y="13095"/>
                    <a:pt x="115" y="14639"/>
                    <a:pt x="632" y="16131"/>
                  </a:cubicBezTo>
                  <a:cubicBezTo>
                    <a:pt x="1042" y="17310"/>
                    <a:pt x="1607" y="18417"/>
                    <a:pt x="2164" y="19510"/>
                  </a:cubicBezTo>
                  <a:cubicBezTo>
                    <a:pt x="2663" y="20488"/>
                    <a:pt x="3249" y="21454"/>
                    <a:pt x="4032" y="22294"/>
                  </a:cubicBezTo>
                  <a:cubicBezTo>
                    <a:pt x="4832" y="23154"/>
                    <a:pt x="5555" y="24085"/>
                    <a:pt x="6386" y="24925"/>
                  </a:cubicBezTo>
                  <a:cubicBezTo>
                    <a:pt x="7831" y="26383"/>
                    <a:pt x="9256" y="27852"/>
                    <a:pt x="11118" y="28807"/>
                  </a:cubicBezTo>
                  <a:cubicBezTo>
                    <a:pt x="11360" y="28931"/>
                    <a:pt x="11606" y="29001"/>
                    <a:pt x="11839" y="29001"/>
                  </a:cubicBezTo>
                  <a:cubicBezTo>
                    <a:pt x="12146" y="29001"/>
                    <a:pt x="12430" y="28878"/>
                    <a:pt x="12644" y="28596"/>
                  </a:cubicBezTo>
                  <a:cubicBezTo>
                    <a:pt x="13119" y="27972"/>
                    <a:pt x="13714" y="27462"/>
                    <a:pt x="14214" y="26878"/>
                  </a:cubicBezTo>
                  <a:cubicBezTo>
                    <a:pt x="15058" y="25896"/>
                    <a:pt x="15876" y="24891"/>
                    <a:pt x="16805" y="23988"/>
                  </a:cubicBezTo>
                  <a:cubicBezTo>
                    <a:pt x="17028" y="23771"/>
                    <a:pt x="16911" y="23397"/>
                    <a:pt x="17153" y="23276"/>
                  </a:cubicBezTo>
                  <a:cubicBezTo>
                    <a:pt x="17672" y="23018"/>
                    <a:pt x="17777" y="22433"/>
                    <a:pt x="18182" y="22094"/>
                  </a:cubicBezTo>
                  <a:cubicBezTo>
                    <a:pt x="18325" y="21974"/>
                    <a:pt x="18544" y="21910"/>
                    <a:pt x="18556" y="21665"/>
                  </a:cubicBezTo>
                  <a:cubicBezTo>
                    <a:pt x="18583" y="21099"/>
                    <a:pt x="19127" y="20836"/>
                    <a:pt x="19325" y="20332"/>
                  </a:cubicBezTo>
                  <a:cubicBezTo>
                    <a:pt x="19651" y="19505"/>
                    <a:pt x="20201" y="18767"/>
                    <a:pt x="20651" y="17989"/>
                  </a:cubicBezTo>
                  <a:cubicBezTo>
                    <a:pt x="20793" y="17745"/>
                    <a:pt x="20628" y="17430"/>
                    <a:pt x="20894" y="17188"/>
                  </a:cubicBezTo>
                  <a:cubicBezTo>
                    <a:pt x="21207" y="16904"/>
                    <a:pt x="21297" y="16476"/>
                    <a:pt x="21381" y="16067"/>
                  </a:cubicBezTo>
                  <a:cubicBezTo>
                    <a:pt x="21519" y="15392"/>
                    <a:pt x="21632" y="14709"/>
                    <a:pt x="21793" y="14039"/>
                  </a:cubicBezTo>
                  <a:cubicBezTo>
                    <a:pt x="22006" y="13158"/>
                    <a:pt x="21995" y="12247"/>
                    <a:pt x="22051" y="11360"/>
                  </a:cubicBezTo>
                  <a:cubicBezTo>
                    <a:pt x="22105" y="10507"/>
                    <a:pt x="21852" y="9612"/>
                    <a:pt x="21615" y="8769"/>
                  </a:cubicBezTo>
                  <a:cubicBezTo>
                    <a:pt x="21466" y="8240"/>
                    <a:pt x="21511" y="7664"/>
                    <a:pt x="21239" y="7179"/>
                  </a:cubicBezTo>
                  <a:cubicBezTo>
                    <a:pt x="20749" y="6312"/>
                    <a:pt x="20439" y="5360"/>
                    <a:pt x="19856" y="4523"/>
                  </a:cubicBezTo>
                  <a:cubicBezTo>
                    <a:pt x="19513" y="4031"/>
                    <a:pt x="19127" y="3510"/>
                    <a:pt x="18718" y="3172"/>
                  </a:cubicBezTo>
                  <a:cubicBezTo>
                    <a:pt x="18255" y="2789"/>
                    <a:pt x="17946" y="2091"/>
                    <a:pt x="17195" y="2063"/>
                  </a:cubicBezTo>
                  <a:cubicBezTo>
                    <a:pt x="17083" y="2058"/>
                    <a:pt x="17001" y="1889"/>
                    <a:pt x="16941" y="1751"/>
                  </a:cubicBezTo>
                  <a:cubicBezTo>
                    <a:pt x="16796" y="1418"/>
                    <a:pt x="16210" y="1609"/>
                    <a:pt x="16173" y="1126"/>
                  </a:cubicBezTo>
                  <a:cubicBezTo>
                    <a:pt x="16137" y="1140"/>
                    <a:pt x="16090" y="1144"/>
                    <a:pt x="16063" y="1168"/>
                  </a:cubicBezTo>
                  <a:cubicBezTo>
                    <a:pt x="15912" y="1307"/>
                    <a:pt x="15817" y="1362"/>
                    <a:pt x="15757" y="1362"/>
                  </a:cubicBezTo>
                  <a:cubicBezTo>
                    <a:pt x="15620" y="1362"/>
                    <a:pt x="15673" y="1070"/>
                    <a:pt x="15669" y="855"/>
                  </a:cubicBezTo>
                  <a:lnTo>
                    <a:pt x="15669" y="855"/>
                  </a:lnTo>
                  <a:cubicBezTo>
                    <a:pt x="15538" y="900"/>
                    <a:pt x="15310" y="1038"/>
                    <a:pt x="15216" y="1038"/>
                  </a:cubicBezTo>
                  <a:cubicBezTo>
                    <a:pt x="15176" y="1038"/>
                    <a:pt x="15160" y="1013"/>
                    <a:pt x="15188" y="943"/>
                  </a:cubicBezTo>
                  <a:cubicBezTo>
                    <a:pt x="15272" y="728"/>
                    <a:pt x="15270" y="683"/>
                    <a:pt x="15223" y="683"/>
                  </a:cubicBezTo>
                  <a:cubicBezTo>
                    <a:pt x="15190" y="683"/>
                    <a:pt x="15134" y="705"/>
                    <a:pt x="15070" y="705"/>
                  </a:cubicBezTo>
                  <a:cubicBezTo>
                    <a:pt x="15044" y="705"/>
                    <a:pt x="15017" y="702"/>
                    <a:pt x="14990" y="692"/>
                  </a:cubicBezTo>
                  <a:cubicBezTo>
                    <a:pt x="14605" y="550"/>
                    <a:pt x="14222" y="507"/>
                    <a:pt x="13834" y="507"/>
                  </a:cubicBezTo>
                  <a:cubicBezTo>
                    <a:pt x="13684" y="507"/>
                    <a:pt x="13533" y="514"/>
                    <a:pt x="13380" y="523"/>
                  </a:cubicBezTo>
                  <a:cubicBezTo>
                    <a:pt x="13366" y="524"/>
                    <a:pt x="13352" y="525"/>
                    <a:pt x="13338" y="525"/>
                  </a:cubicBezTo>
                  <a:cubicBezTo>
                    <a:pt x="13298" y="525"/>
                    <a:pt x="13259" y="522"/>
                    <a:pt x="13219" y="521"/>
                  </a:cubicBezTo>
                  <a:cubicBezTo>
                    <a:pt x="13230" y="260"/>
                    <a:pt x="13177" y="183"/>
                    <a:pt x="13096" y="183"/>
                  </a:cubicBezTo>
                  <a:cubicBezTo>
                    <a:pt x="12982" y="183"/>
                    <a:pt x="12814" y="337"/>
                    <a:pt x="12699" y="337"/>
                  </a:cubicBezTo>
                  <a:cubicBezTo>
                    <a:pt x="12684" y="337"/>
                    <a:pt x="12669" y="334"/>
                    <a:pt x="12656" y="328"/>
                  </a:cubicBezTo>
                  <a:cubicBezTo>
                    <a:pt x="12635" y="318"/>
                    <a:pt x="12612" y="314"/>
                    <a:pt x="12589" y="314"/>
                  </a:cubicBezTo>
                  <a:cubicBezTo>
                    <a:pt x="12520" y="314"/>
                    <a:pt x="12443" y="346"/>
                    <a:pt x="12375" y="346"/>
                  </a:cubicBezTo>
                  <a:cubicBezTo>
                    <a:pt x="12332" y="346"/>
                    <a:pt x="12293" y="334"/>
                    <a:pt x="12260" y="295"/>
                  </a:cubicBezTo>
                  <a:cubicBezTo>
                    <a:pt x="12067" y="62"/>
                    <a:pt x="11831" y="1"/>
                    <a:pt x="115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770600" y="1702700"/>
              <a:ext cx="552650" cy="725000"/>
            </a:xfrm>
            <a:custGeom>
              <a:avLst/>
              <a:gdLst/>
              <a:ahLst/>
              <a:cxnLst/>
              <a:rect l="l" t="t" r="r" b="b"/>
              <a:pathLst>
                <a:path w="22106" h="29000" extrusionOk="0">
                  <a:moveTo>
                    <a:pt x="10389" y="1605"/>
                  </a:moveTo>
                  <a:cubicBezTo>
                    <a:pt x="10980" y="1605"/>
                    <a:pt x="11572" y="1678"/>
                    <a:pt x="12158" y="1712"/>
                  </a:cubicBezTo>
                  <a:cubicBezTo>
                    <a:pt x="12989" y="1761"/>
                    <a:pt x="13868" y="1740"/>
                    <a:pt x="14634" y="2205"/>
                  </a:cubicBezTo>
                  <a:cubicBezTo>
                    <a:pt x="14698" y="2244"/>
                    <a:pt x="14794" y="2225"/>
                    <a:pt x="14866" y="2255"/>
                  </a:cubicBezTo>
                  <a:cubicBezTo>
                    <a:pt x="14915" y="2276"/>
                    <a:pt x="14947" y="2337"/>
                    <a:pt x="15032" y="2431"/>
                  </a:cubicBezTo>
                  <a:cubicBezTo>
                    <a:pt x="15689" y="2594"/>
                    <a:pt x="16324" y="2980"/>
                    <a:pt x="16865" y="3444"/>
                  </a:cubicBezTo>
                  <a:cubicBezTo>
                    <a:pt x="17776" y="4226"/>
                    <a:pt x="18716" y="5013"/>
                    <a:pt x="19194" y="6183"/>
                  </a:cubicBezTo>
                  <a:cubicBezTo>
                    <a:pt x="19428" y="6752"/>
                    <a:pt x="19866" y="7201"/>
                    <a:pt x="20006" y="7847"/>
                  </a:cubicBezTo>
                  <a:cubicBezTo>
                    <a:pt x="20329" y="9323"/>
                    <a:pt x="20817" y="10762"/>
                    <a:pt x="20634" y="12311"/>
                  </a:cubicBezTo>
                  <a:cubicBezTo>
                    <a:pt x="20595" y="12640"/>
                    <a:pt x="20483" y="12989"/>
                    <a:pt x="20699" y="13331"/>
                  </a:cubicBezTo>
                  <a:cubicBezTo>
                    <a:pt x="20832" y="13541"/>
                    <a:pt x="20624" y="13860"/>
                    <a:pt x="20576" y="14004"/>
                  </a:cubicBezTo>
                  <a:cubicBezTo>
                    <a:pt x="20276" y="14898"/>
                    <a:pt x="20345" y="15945"/>
                    <a:pt x="19679" y="16677"/>
                  </a:cubicBezTo>
                  <a:cubicBezTo>
                    <a:pt x="19413" y="16969"/>
                    <a:pt x="19684" y="17201"/>
                    <a:pt x="19550" y="17427"/>
                  </a:cubicBezTo>
                  <a:cubicBezTo>
                    <a:pt x="19197" y="18023"/>
                    <a:pt x="18891" y="18655"/>
                    <a:pt x="18473" y="19200"/>
                  </a:cubicBezTo>
                  <a:cubicBezTo>
                    <a:pt x="18239" y="19503"/>
                    <a:pt x="18100" y="19851"/>
                    <a:pt x="17925" y="20162"/>
                  </a:cubicBezTo>
                  <a:cubicBezTo>
                    <a:pt x="17380" y="21137"/>
                    <a:pt x="16604" y="21926"/>
                    <a:pt x="15968" y="22822"/>
                  </a:cubicBezTo>
                  <a:cubicBezTo>
                    <a:pt x="15010" y="24174"/>
                    <a:pt x="13770" y="25285"/>
                    <a:pt x="12774" y="26611"/>
                  </a:cubicBezTo>
                  <a:cubicBezTo>
                    <a:pt x="12512" y="26960"/>
                    <a:pt x="12286" y="27502"/>
                    <a:pt x="11675" y="27568"/>
                  </a:cubicBezTo>
                  <a:cubicBezTo>
                    <a:pt x="11632" y="27573"/>
                    <a:pt x="11590" y="27575"/>
                    <a:pt x="11549" y="27575"/>
                  </a:cubicBezTo>
                  <a:cubicBezTo>
                    <a:pt x="11336" y="27575"/>
                    <a:pt x="11157" y="27512"/>
                    <a:pt x="11133" y="27359"/>
                  </a:cubicBezTo>
                  <a:cubicBezTo>
                    <a:pt x="11073" y="26998"/>
                    <a:pt x="10741" y="26923"/>
                    <a:pt x="10555" y="26817"/>
                  </a:cubicBezTo>
                  <a:cubicBezTo>
                    <a:pt x="9912" y="26448"/>
                    <a:pt x="9369" y="25996"/>
                    <a:pt x="8865" y="25456"/>
                  </a:cubicBezTo>
                  <a:cubicBezTo>
                    <a:pt x="8545" y="25116"/>
                    <a:pt x="8164" y="24825"/>
                    <a:pt x="7822" y="24494"/>
                  </a:cubicBezTo>
                  <a:cubicBezTo>
                    <a:pt x="7362" y="24048"/>
                    <a:pt x="6999" y="23518"/>
                    <a:pt x="6568" y="23081"/>
                  </a:cubicBezTo>
                  <a:cubicBezTo>
                    <a:pt x="6012" y="22514"/>
                    <a:pt x="5604" y="21872"/>
                    <a:pt x="5148" y="21250"/>
                  </a:cubicBezTo>
                  <a:cubicBezTo>
                    <a:pt x="4935" y="20961"/>
                    <a:pt x="4741" y="20668"/>
                    <a:pt x="4652" y="20297"/>
                  </a:cubicBezTo>
                  <a:cubicBezTo>
                    <a:pt x="4557" y="19894"/>
                    <a:pt x="4184" y="19636"/>
                    <a:pt x="3981" y="19262"/>
                  </a:cubicBezTo>
                  <a:cubicBezTo>
                    <a:pt x="3510" y="18393"/>
                    <a:pt x="3070" y="17515"/>
                    <a:pt x="2737" y="16587"/>
                  </a:cubicBezTo>
                  <a:cubicBezTo>
                    <a:pt x="2434" y="15744"/>
                    <a:pt x="2085" y="14902"/>
                    <a:pt x="1938" y="14031"/>
                  </a:cubicBezTo>
                  <a:cubicBezTo>
                    <a:pt x="1883" y="13702"/>
                    <a:pt x="1617" y="13303"/>
                    <a:pt x="1869" y="12925"/>
                  </a:cubicBezTo>
                  <a:cubicBezTo>
                    <a:pt x="1898" y="12881"/>
                    <a:pt x="1930" y="12785"/>
                    <a:pt x="1917" y="12776"/>
                  </a:cubicBezTo>
                  <a:cubicBezTo>
                    <a:pt x="1282" y="12342"/>
                    <a:pt x="1755" y="11672"/>
                    <a:pt x="1626" y="11126"/>
                  </a:cubicBezTo>
                  <a:cubicBezTo>
                    <a:pt x="1480" y="10517"/>
                    <a:pt x="1688" y="9771"/>
                    <a:pt x="1806" y="9100"/>
                  </a:cubicBezTo>
                  <a:cubicBezTo>
                    <a:pt x="1947" y="8310"/>
                    <a:pt x="2170" y="7536"/>
                    <a:pt x="2473" y="6793"/>
                  </a:cubicBezTo>
                  <a:cubicBezTo>
                    <a:pt x="2730" y="6167"/>
                    <a:pt x="3164" y="5620"/>
                    <a:pt x="3570" y="5065"/>
                  </a:cubicBezTo>
                  <a:cubicBezTo>
                    <a:pt x="3880" y="4639"/>
                    <a:pt x="4224" y="4251"/>
                    <a:pt x="4557" y="3850"/>
                  </a:cubicBezTo>
                  <a:cubicBezTo>
                    <a:pt x="4769" y="3594"/>
                    <a:pt x="5028" y="3615"/>
                    <a:pt x="5243" y="3491"/>
                  </a:cubicBezTo>
                  <a:cubicBezTo>
                    <a:pt x="5857" y="3137"/>
                    <a:pt x="6297" y="2567"/>
                    <a:pt x="7098" y="2402"/>
                  </a:cubicBezTo>
                  <a:cubicBezTo>
                    <a:pt x="7786" y="2260"/>
                    <a:pt x="8478" y="1923"/>
                    <a:pt x="9190" y="1740"/>
                  </a:cubicBezTo>
                  <a:cubicBezTo>
                    <a:pt x="9588" y="1639"/>
                    <a:pt x="9988" y="1605"/>
                    <a:pt x="10389" y="1605"/>
                  </a:cubicBezTo>
                  <a:close/>
                  <a:moveTo>
                    <a:pt x="11590" y="1"/>
                  </a:moveTo>
                  <a:cubicBezTo>
                    <a:pt x="11338" y="1"/>
                    <a:pt x="11083" y="67"/>
                    <a:pt x="10868" y="74"/>
                  </a:cubicBezTo>
                  <a:cubicBezTo>
                    <a:pt x="10346" y="90"/>
                    <a:pt x="9790" y="307"/>
                    <a:pt x="9238" y="332"/>
                  </a:cubicBezTo>
                  <a:cubicBezTo>
                    <a:pt x="8081" y="383"/>
                    <a:pt x="7055" y="941"/>
                    <a:pt x="6084" y="1404"/>
                  </a:cubicBezTo>
                  <a:cubicBezTo>
                    <a:pt x="5330" y="1764"/>
                    <a:pt x="4535" y="2285"/>
                    <a:pt x="3860" y="2942"/>
                  </a:cubicBezTo>
                  <a:cubicBezTo>
                    <a:pt x="2855" y="3920"/>
                    <a:pt x="2038" y="4996"/>
                    <a:pt x="1453" y="6233"/>
                  </a:cubicBezTo>
                  <a:cubicBezTo>
                    <a:pt x="655" y="7918"/>
                    <a:pt x="264" y="9759"/>
                    <a:pt x="120" y="11590"/>
                  </a:cubicBezTo>
                  <a:cubicBezTo>
                    <a:pt x="0" y="13094"/>
                    <a:pt x="115" y="14640"/>
                    <a:pt x="632" y="16130"/>
                  </a:cubicBezTo>
                  <a:cubicBezTo>
                    <a:pt x="1042" y="17310"/>
                    <a:pt x="1607" y="18416"/>
                    <a:pt x="2164" y="19509"/>
                  </a:cubicBezTo>
                  <a:cubicBezTo>
                    <a:pt x="2662" y="20487"/>
                    <a:pt x="3249" y="21453"/>
                    <a:pt x="4031" y="22293"/>
                  </a:cubicBezTo>
                  <a:cubicBezTo>
                    <a:pt x="4831" y="23152"/>
                    <a:pt x="5554" y="24085"/>
                    <a:pt x="6386" y="24924"/>
                  </a:cubicBezTo>
                  <a:cubicBezTo>
                    <a:pt x="7832" y="26382"/>
                    <a:pt x="9257" y="27853"/>
                    <a:pt x="11118" y="28806"/>
                  </a:cubicBezTo>
                  <a:cubicBezTo>
                    <a:pt x="11360" y="28930"/>
                    <a:pt x="11606" y="29000"/>
                    <a:pt x="11839" y="29000"/>
                  </a:cubicBezTo>
                  <a:cubicBezTo>
                    <a:pt x="12147" y="29000"/>
                    <a:pt x="12429" y="28878"/>
                    <a:pt x="12644" y="28596"/>
                  </a:cubicBezTo>
                  <a:cubicBezTo>
                    <a:pt x="13119" y="27971"/>
                    <a:pt x="13713" y="27462"/>
                    <a:pt x="14214" y="26878"/>
                  </a:cubicBezTo>
                  <a:cubicBezTo>
                    <a:pt x="15058" y="25895"/>
                    <a:pt x="15876" y="24890"/>
                    <a:pt x="16804" y="23987"/>
                  </a:cubicBezTo>
                  <a:cubicBezTo>
                    <a:pt x="17028" y="23770"/>
                    <a:pt x="16911" y="23397"/>
                    <a:pt x="17152" y="23277"/>
                  </a:cubicBezTo>
                  <a:cubicBezTo>
                    <a:pt x="17671" y="23018"/>
                    <a:pt x="17778" y="22433"/>
                    <a:pt x="18182" y="22093"/>
                  </a:cubicBezTo>
                  <a:cubicBezTo>
                    <a:pt x="18325" y="21973"/>
                    <a:pt x="18543" y="21909"/>
                    <a:pt x="18556" y="21666"/>
                  </a:cubicBezTo>
                  <a:cubicBezTo>
                    <a:pt x="18582" y="21099"/>
                    <a:pt x="19127" y="20835"/>
                    <a:pt x="19325" y="20331"/>
                  </a:cubicBezTo>
                  <a:cubicBezTo>
                    <a:pt x="19651" y="19504"/>
                    <a:pt x="20201" y="18766"/>
                    <a:pt x="20651" y="17989"/>
                  </a:cubicBezTo>
                  <a:cubicBezTo>
                    <a:pt x="20793" y="17744"/>
                    <a:pt x="20628" y="17429"/>
                    <a:pt x="20894" y="17187"/>
                  </a:cubicBezTo>
                  <a:cubicBezTo>
                    <a:pt x="21208" y="16903"/>
                    <a:pt x="21297" y="16475"/>
                    <a:pt x="21380" y="16068"/>
                  </a:cubicBezTo>
                  <a:cubicBezTo>
                    <a:pt x="21518" y="15391"/>
                    <a:pt x="21633" y="14708"/>
                    <a:pt x="21794" y="14039"/>
                  </a:cubicBezTo>
                  <a:cubicBezTo>
                    <a:pt x="22006" y="13157"/>
                    <a:pt x="21995" y="12246"/>
                    <a:pt x="22051" y="11360"/>
                  </a:cubicBezTo>
                  <a:cubicBezTo>
                    <a:pt x="22106" y="10505"/>
                    <a:pt x="21853" y="9611"/>
                    <a:pt x="21616" y="8767"/>
                  </a:cubicBezTo>
                  <a:cubicBezTo>
                    <a:pt x="21467" y="8239"/>
                    <a:pt x="21512" y="7662"/>
                    <a:pt x="21239" y="7178"/>
                  </a:cubicBezTo>
                  <a:cubicBezTo>
                    <a:pt x="20749" y="6310"/>
                    <a:pt x="20440" y="5358"/>
                    <a:pt x="19857" y="4522"/>
                  </a:cubicBezTo>
                  <a:cubicBezTo>
                    <a:pt x="19514" y="4029"/>
                    <a:pt x="19128" y="3508"/>
                    <a:pt x="18719" y="3171"/>
                  </a:cubicBezTo>
                  <a:cubicBezTo>
                    <a:pt x="18256" y="2788"/>
                    <a:pt x="17946" y="2089"/>
                    <a:pt x="17196" y="2061"/>
                  </a:cubicBezTo>
                  <a:cubicBezTo>
                    <a:pt x="17084" y="2057"/>
                    <a:pt x="17002" y="1887"/>
                    <a:pt x="16942" y="1750"/>
                  </a:cubicBezTo>
                  <a:cubicBezTo>
                    <a:pt x="16796" y="1418"/>
                    <a:pt x="16211" y="1608"/>
                    <a:pt x="16174" y="1124"/>
                  </a:cubicBezTo>
                  <a:cubicBezTo>
                    <a:pt x="16138" y="1138"/>
                    <a:pt x="16091" y="1142"/>
                    <a:pt x="16064" y="1166"/>
                  </a:cubicBezTo>
                  <a:cubicBezTo>
                    <a:pt x="15913" y="1305"/>
                    <a:pt x="15818" y="1360"/>
                    <a:pt x="15758" y="1360"/>
                  </a:cubicBezTo>
                  <a:cubicBezTo>
                    <a:pt x="15620" y="1360"/>
                    <a:pt x="15673" y="1068"/>
                    <a:pt x="15669" y="853"/>
                  </a:cubicBezTo>
                  <a:lnTo>
                    <a:pt x="15669" y="853"/>
                  </a:lnTo>
                  <a:cubicBezTo>
                    <a:pt x="15538" y="898"/>
                    <a:pt x="15310" y="1037"/>
                    <a:pt x="15216" y="1037"/>
                  </a:cubicBezTo>
                  <a:cubicBezTo>
                    <a:pt x="15176" y="1037"/>
                    <a:pt x="15160" y="1012"/>
                    <a:pt x="15187" y="944"/>
                  </a:cubicBezTo>
                  <a:cubicBezTo>
                    <a:pt x="15271" y="728"/>
                    <a:pt x="15270" y="683"/>
                    <a:pt x="15224" y="683"/>
                  </a:cubicBezTo>
                  <a:cubicBezTo>
                    <a:pt x="15190" y="683"/>
                    <a:pt x="15134" y="706"/>
                    <a:pt x="15070" y="706"/>
                  </a:cubicBezTo>
                  <a:cubicBezTo>
                    <a:pt x="15045" y="706"/>
                    <a:pt x="15018" y="702"/>
                    <a:pt x="14991" y="692"/>
                  </a:cubicBezTo>
                  <a:cubicBezTo>
                    <a:pt x="14605" y="549"/>
                    <a:pt x="14221" y="506"/>
                    <a:pt x="13833" y="506"/>
                  </a:cubicBezTo>
                  <a:cubicBezTo>
                    <a:pt x="13683" y="506"/>
                    <a:pt x="13532" y="513"/>
                    <a:pt x="13380" y="522"/>
                  </a:cubicBezTo>
                  <a:cubicBezTo>
                    <a:pt x="13366" y="523"/>
                    <a:pt x="13352" y="524"/>
                    <a:pt x="13338" y="524"/>
                  </a:cubicBezTo>
                  <a:cubicBezTo>
                    <a:pt x="13299" y="524"/>
                    <a:pt x="13259" y="521"/>
                    <a:pt x="13219" y="520"/>
                  </a:cubicBezTo>
                  <a:cubicBezTo>
                    <a:pt x="13230" y="259"/>
                    <a:pt x="13177" y="182"/>
                    <a:pt x="13096" y="182"/>
                  </a:cubicBezTo>
                  <a:cubicBezTo>
                    <a:pt x="12982" y="182"/>
                    <a:pt x="12814" y="336"/>
                    <a:pt x="12699" y="336"/>
                  </a:cubicBezTo>
                  <a:cubicBezTo>
                    <a:pt x="12683" y="336"/>
                    <a:pt x="12669" y="333"/>
                    <a:pt x="12656" y="327"/>
                  </a:cubicBezTo>
                  <a:cubicBezTo>
                    <a:pt x="12635" y="317"/>
                    <a:pt x="12613" y="314"/>
                    <a:pt x="12589" y="314"/>
                  </a:cubicBezTo>
                  <a:cubicBezTo>
                    <a:pt x="12520" y="314"/>
                    <a:pt x="12443" y="346"/>
                    <a:pt x="12374" y="346"/>
                  </a:cubicBezTo>
                  <a:cubicBezTo>
                    <a:pt x="12332" y="346"/>
                    <a:pt x="12293" y="333"/>
                    <a:pt x="12260" y="294"/>
                  </a:cubicBezTo>
                  <a:cubicBezTo>
                    <a:pt x="12067" y="62"/>
                    <a:pt x="11831" y="1"/>
                    <a:pt x="115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891275" y="1804500"/>
              <a:ext cx="301825" cy="354375"/>
            </a:xfrm>
            <a:custGeom>
              <a:avLst/>
              <a:gdLst/>
              <a:ahLst/>
              <a:cxnLst/>
              <a:rect l="l" t="t" r="r" b="b"/>
              <a:pathLst>
                <a:path w="12073" h="14175" extrusionOk="0">
                  <a:moveTo>
                    <a:pt x="7222" y="1667"/>
                  </a:moveTo>
                  <a:cubicBezTo>
                    <a:pt x="7374" y="1667"/>
                    <a:pt x="7528" y="1712"/>
                    <a:pt x="7691" y="1831"/>
                  </a:cubicBezTo>
                  <a:cubicBezTo>
                    <a:pt x="7728" y="1859"/>
                    <a:pt x="7787" y="1870"/>
                    <a:pt x="7847" y="1870"/>
                  </a:cubicBezTo>
                  <a:cubicBezTo>
                    <a:pt x="7894" y="1870"/>
                    <a:pt x="7943" y="1863"/>
                    <a:pt x="7984" y="1853"/>
                  </a:cubicBezTo>
                  <a:cubicBezTo>
                    <a:pt x="8041" y="1839"/>
                    <a:pt x="8096" y="1833"/>
                    <a:pt x="8148" y="1833"/>
                  </a:cubicBezTo>
                  <a:cubicBezTo>
                    <a:pt x="8495" y="1833"/>
                    <a:pt x="8749" y="2098"/>
                    <a:pt x="9059" y="2195"/>
                  </a:cubicBezTo>
                  <a:cubicBezTo>
                    <a:pt x="9572" y="2355"/>
                    <a:pt x="9839" y="2734"/>
                    <a:pt x="10061" y="3151"/>
                  </a:cubicBezTo>
                  <a:cubicBezTo>
                    <a:pt x="10272" y="3547"/>
                    <a:pt x="10418" y="3977"/>
                    <a:pt x="10588" y="4393"/>
                  </a:cubicBezTo>
                  <a:cubicBezTo>
                    <a:pt x="10602" y="4428"/>
                    <a:pt x="10588" y="4473"/>
                    <a:pt x="10584" y="4583"/>
                  </a:cubicBezTo>
                  <a:cubicBezTo>
                    <a:pt x="10447" y="4975"/>
                    <a:pt x="10530" y="5453"/>
                    <a:pt x="10481" y="5920"/>
                  </a:cubicBezTo>
                  <a:cubicBezTo>
                    <a:pt x="10412" y="6589"/>
                    <a:pt x="9950" y="7045"/>
                    <a:pt x="9462" y="7424"/>
                  </a:cubicBezTo>
                  <a:cubicBezTo>
                    <a:pt x="9074" y="7725"/>
                    <a:pt x="8700" y="8027"/>
                    <a:pt x="8192" y="8215"/>
                  </a:cubicBezTo>
                  <a:cubicBezTo>
                    <a:pt x="7631" y="8423"/>
                    <a:pt x="7079" y="8555"/>
                    <a:pt x="6574" y="8555"/>
                  </a:cubicBezTo>
                  <a:cubicBezTo>
                    <a:pt x="5942" y="8555"/>
                    <a:pt x="5385" y="8348"/>
                    <a:pt x="4982" y="7824"/>
                  </a:cubicBezTo>
                  <a:cubicBezTo>
                    <a:pt x="4527" y="7229"/>
                    <a:pt x="3922" y="6655"/>
                    <a:pt x="4053" y="5759"/>
                  </a:cubicBezTo>
                  <a:cubicBezTo>
                    <a:pt x="4104" y="5407"/>
                    <a:pt x="4041" y="5039"/>
                    <a:pt x="4048" y="4679"/>
                  </a:cubicBezTo>
                  <a:cubicBezTo>
                    <a:pt x="4055" y="4329"/>
                    <a:pt x="4113" y="3992"/>
                    <a:pt x="4319" y="3686"/>
                  </a:cubicBezTo>
                  <a:cubicBezTo>
                    <a:pt x="4864" y="2883"/>
                    <a:pt x="5548" y="2261"/>
                    <a:pt x="6465" y="1895"/>
                  </a:cubicBezTo>
                  <a:cubicBezTo>
                    <a:pt x="6724" y="1791"/>
                    <a:pt x="6969" y="1667"/>
                    <a:pt x="7222" y="1667"/>
                  </a:cubicBezTo>
                  <a:close/>
                  <a:moveTo>
                    <a:pt x="7048" y="0"/>
                  </a:moveTo>
                  <a:cubicBezTo>
                    <a:pt x="7009" y="0"/>
                    <a:pt x="6968" y="19"/>
                    <a:pt x="6926" y="26"/>
                  </a:cubicBezTo>
                  <a:cubicBezTo>
                    <a:pt x="5716" y="233"/>
                    <a:pt x="4694" y="893"/>
                    <a:pt x="3888" y="1710"/>
                  </a:cubicBezTo>
                  <a:cubicBezTo>
                    <a:pt x="2962" y="2648"/>
                    <a:pt x="2410" y="3844"/>
                    <a:pt x="2540" y="5291"/>
                  </a:cubicBezTo>
                  <a:cubicBezTo>
                    <a:pt x="2614" y="6136"/>
                    <a:pt x="2839" y="6959"/>
                    <a:pt x="3200" y="7726"/>
                  </a:cubicBezTo>
                  <a:cubicBezTo>
                    <a:pt x="3539" y="8445"/>
                    <a:pt x="3545" y="8627"/>
                    <a:pt x="2985" y="9236"/>
                  </a:cubicBezTo>
                  <a:cubicBezTo>
                    <a:pt x="2683" y="9563"/>
                    <a:pt x="2344" y="9890"/>
                    <a:pt x="2100" y="10252"/>
                  </a:cubicBezTo>
                  <a:cubicBezTo>
                    <a:pt x="1622" y="10959"/>
                    <a:pt x="1033" y="11589"/>
                    <a:pt x="636" y="12358"/>
                  </a:cubicBezTo>
                  <a:cubicBezTo>
                    <a:pt x="454" y="12712"/>
                    <a:pt x="75" y="12951"/>
                    <a:pt x="224" y="13451"/>
                  </a:cubicBezTo>
                  <a:cubicBezTo>
                    <a:pt x="280" y="13641"/>
                    <a:pt x="1" y="13910"/>
                    <a:pt x="333" y="14068"/>
                  </a:cubicBezTo>
                  <a:cubicBezTo>
                    <a:pt x="478" y="14136"/>
                    <a:pt x="626" y="14174"/>
                    <a:pt x="769" y="14174"/>
                  </a:cubicBezTo>
                  <a:cubicBezTo>
                    <a:pt x="957" y="14174"/>
                    <a:pt x="1136" y="14109"/>
                    <a:pt x="1289" y="13963"/>
                  </a:cubicBezTo>
                  <a:cubicBezTo>
                    <a:pt x="1771" y="13503"/>
                    <a:pt x="2299" y="13057"/>
                    <a:pt x="2663" y="12508"/>
                  </a:cubicBezTo>
                  <a:cubicBezTo>
                    <a:pt x="3255" y="11613"/>
                    <a:pt x="3970" y="10811"/>
                    <a:pt x="4549" y="9908"/>
                  </a:cubicBezTo>
                  <a:cubicBezTo>
                    <a:pt x="4637" y="9770"/>
                    <a:pt x="4749" y="9732"/>
                    <a:pt x="4870" y="9732"/>
                  </a:cubicBezTo>
                  <a:cubicBezTo>
                    <a:pt x="5016" y="9732"/>
                    <a:pt x="5176" y="9788"/>
                    <a:pt x="5325" y="9788"/>
                  </a:cubicBezTo>
                  <a:cubicBezTo>
                    <a:pt x="5373" y="9788"/>
                    <a:pt x="5420" y="9782"/>
                    <a:pt x="5464" y="9767"/>
                  </a:cubicBezTo>
                  <a:cubicBezTo>
                    <a:pt x="5578" y="10112"/>
                    <a:pt x="5767" y="10198"/>
                    <a:pt x="5983" y="10198"/>
                  </a:cubicBezTo>
                  <a:cubicBezTo>
                    <a:pt x="6196" y="10198"/>
                    <a:pt x="6434" y="10114"/>
                    <a:pt x="6649" y="10114"/>
                  </a:cubicBezTo>
                  <a:cubicBezTo>
                    <a:pt x="6713" y="10114"/>
                    <a:pt x="6776" y="10122"/>
                    <a:pt x="6835" y="10142"/>
                  </a:cubicBezTo>
                  <a:cubicBezTo>
                    <a:pt x="6955" y="10181"/>
                    <a:pt x="7126" y="10213"/>
                    <a:pt x="7289" y="10213"/>
                  </a:cubicBezTo>
                  <a:cubicBezTo>
                    <a:pt x="7407" y="10213"/>
                    <a:pt x="7522" y="10197"/>
                    <a:pt x="7610" y="10155"/>
                  </a:cubicBezTo>
                  <a:cubicBezTo>
                    <a:pt x="8242" y="9862"/>
                    <a:pt x="8954" y="9858"/>
                    <a:pt x="9513" y="9231"/>
                  </a:cubicBezTo>
                  <a:cubicBezTo>
                    <a:pt x="10054" y="8622"/>
                    <a:pt x="10807" y="8239"/>
                    <a:pt x="11259" y="7456"/>
                  </a:cubicBezTo>
                  <a:cubicBezTo>
                    <a:pt x="11690" y="6709"/>
                    <a:pt x="11748" y="5897"/>
                    <a:pt x="11988" y="5122"/>
                  </a:cubicBezTo>
                  <a:cubicBezTo>
                    <a:pt x="12052" y="4917"/>
                    <a:pt x="12073" y="4517"/>
                    <a:pt x="11988" y="4358"/>
                  </a:cubicBezTo>
                  <a:cubicBezTo>
                    <a:pt x="11767" y="3946"/>
                    <a:pt x="11748" y="3477"/>
                    <a:pt x="11623" y="3066"/>
                  </a:cubicBezTo>
                  <a:cubicBezTo>
                    <a:pt x="11438" y="2448"/>
                    <a:pt x="11137" y="1979"/>
                    <a:pt x="10697" y="1593"/>
                  </a:cubicBezTo>
                  <a:cubicBezTo>
                    <a:pt x="9696" y="714"/>
                    <a:pt x="8579" y="54"/>
                    <a:pt x="7188" y="54"/>
                  </a:cubicBezTo>
                  <a:cubicBezTo>
                    <a:pt x="7172" y="54"/>
                    <a:pt x="7155" y="54"/>
                    <a:pt x="7139" y="54"/>
                  </a:cubicBezTo>
                  <a:cubicBezTo>
                    <a:pt x="7111" y="13"/>
                    <a:pt x="7081" y="0"/>
                    <a:pt x="70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1022225" y="2111375"/>
              <a:ext cx="39050" cy="100950"/>
            </a:xfrm>
            <a:custGeom>
              <a:avLst/>
              <a:gdLst/>
              <a:ahLst/>
              <a:cxnLst/>
              <a:rect l="l" t="t" r="r" b="b"/>
              <a:pathLst>
                <a:path w="1562" h="4038" extrusionOk="0">
                  <a:moveTo>
                    <a:pt x="666" y="1"/>
                  </a:moveTo>
                  <a:cubicBezTo>
                    <a:pt x="654" y="1"/>
                    <a:pt x="640" y="1"/>
                    <a:pt x="627" y="1"/>
                  </a:cubicBezTo>
                  <a:cubicBezTo>
                    <a:pt x="257" y="15"/>
                    <a:pt x="1" y="132"/>
                    <a:pt x="19" y="481"/>
                  </a:cubicBezTo>
                  <a:cubicBezTo>
                    <a:pt x="74" y="1541"/>
                    <a:pt x="46" y="2609"/>
                    <a:pt x="257" y="3658"/>
                  </a:cubicBezTo>
                  <a:cubicBezTo>
                    <a:pt x="288" y="3809"/>
                    <a:pt x="248" y="4010"/>
                    <a:pt x="461" y="4034"/>
                  </a:cubicBezTo>
                  <a:cubicBezTo>
                    <a:pt x="479" y="4036"/>
                    <a:pt x="498" y="4038"/>
                    <a:pt x="516" y="4038"/>
                  </a:cubicBezTo>
                  <a:cubicBezTo>
                    <a:pt x="659" y="4038"/>
                    <a:pt x="794" y="3962"/>
                    <a:pt x="866" y="3835"/>
                  </a:cubicBezTo>
                  <a:cubicBezTo>
                    <a:pt x="1127" y="3406"/>
                    <a:pt x="1561" y="3039"/>
                    <a:pt x="1322" y="2474"/>
                  </a:cubicBezTo>
                  <a:cubicBezTo>
                    <a:pt x="1309" y="1822"/>
                    <a:pt x="1322" y="1197"/>
                    <a:pt x="1276" y="575"/>
                  </a:cubicBezTo>
                  <a:cubicBezTo>
                    <a:pt x="1249" y="231"/>
                    <a:pt x="1085" y="1"/>
                    <a:pt x="6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1076725" y="2110650"/>
              <a:ext cx="49475" cy="77275"/>
            </a:xfrm>
            <a:custGeom>
              <a:avLst/>
              <a:gdLst/>
              <a:ahLst/>
              <a:cxnLst/>
              <a:rect l="l" t="t" r="r" b="b"/>
              <a:pathLst>
                <a:path w="1979" h="3091" extrusionOk="0">
                  <a:moveTo>
                    <a:pt x="734" y="1"/>
                  </a:moveTo>
                  <a:cubicBezTo>
                    <a:pt x="691" y="1"/>
                    <a:pt x="644" y="6"/>
                    <a:pt x="593" y="17"/>
                  </a:cubicBezTo>
                  <a:cubicBezTo>
                    <a:pt x="209" y="101"/>
                    <a:pt x="76" y="404"/>
                    <a:pt x="0" y="817"/>
                  </a:cubicBezTo>
                  <a:cubicBezTo>
                    <a:pt x="275" y="1408"/>
                    <a:pt x="388" y="2120"/>
                    <a:pt x="675" y="2757"/>
                  </a:cubicBezTo>
                  <a:cubicBezTo>
                    <a:pt x="775" y="2981"/>
                    <a:pt x="1058" y="3091"/>
                    <a:pt x="1336" y="3091"/>
                  </a:cubicBezTo>
                  <a:cubicBezTo>
                    <a:pt x="1432" y="3091"/>
                    <a:pt x="1527" y="3078"/>
                    <a:pt x="1614" y="3052"/>
                  </a:cubicBezTo>
                  <a:cubicBezTo>
                    <a:pt x="1979" y="2943"/>
                    <a:pt x="1824" y="2639"/>
                    <a:pt x="1741" y="2367"/>
                  </a:cubicBezTo>
                  <a:cubicBezTo>
                    <a:pt x="1555" y="1763"/>
                    <a:pt x="1416" y="1145"/>
                    <a:pt x="1240" y="538"/>
                  </a:cubicBezTo>
                  <a:cubicBezTo>
                    <a:pt x="1161" y="265"/>
                    <a:pt x="1043" y="1"/>
                    <a:pt x="7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1115750" y="2082125"/>
              <a:ext cx="66875" cy="56575"/>
            </a:xfrm>
            <a:custGeom>
              <a:avLst/>
              <a:gdLst/>
              <a:ahLst/>
              <a:cxnLst/>
              <a:rect l="l" t="t" r="r" b="b"/>
              <a:pathLst>
                <a:path w="2675" h="2263" extrusionOk="0">
                  <a:moveTo>
                    <a:pt x="672" y="1"/>
                  </a:moveTo>
                  <a:cubicBezTo>
                    <a:pt x="245" y="1"/>
                    <a:pt x="385" y="529"/>
                    <a:pt x="130" y="698"/>
                  </a:cubicBezTo>
                  <a:cubicBezTo>
                    <a:pt x="0" y="784"/>
                    <a:pt x="116" y="980"/>
                    <a:pt x="198" y="1025"/>
                  </a:cubicBezTo>
                  <a:cubicBezTo>
                    <a:pt x="798" y="1351"/>
                    <a:pt x="1118" y="2098"/>
                    <a:pt x="1904" y="2146"/>
                  </a:cubicBezTo>
                  <a:cubicBezTo>
                    <a:pt x="2017" y="2153"/>
                    <a:pt x="2139" y="2263"/>
                    <a:pt x="2249" y="2263"/>
                  </a:cubicBezTo>
                  <a:cubicBezTo>
                    <a:pt x="2305" y="2263"/>
                    <a:pt x="2358" y="2234"/>
                    <a:pt x="2405" y="2148"/>
                  </a:cubicBezTo>
                  <a:cubicBezTo>
                    <a:pt x="2517" y="1940"/>
                    <a:pt x="2675" y="1710"/>
                    <a:pt x="2411" y="1452"/>
                  </a:cubicBezTo>
                  <a:cubicBezTo>
                    <a:pt x="2054" y="1104"/>
                    <a:pt x="1776" y="682"/>
                    <a:pt x="1333" y="417"/>
                  </a:cubicBezTo>
                  <a:cubicBezTo>
                    <a:pt x="1135" y="299"/>
                    <a:pt x="1036" y="39"/>
                    <a:pt x="792" y="12"/>
                  </a:cubicBezTo>
                  <a:cubicBezTo>
                    <a:pt x="747" y="5"/>
                    <a:pt x="708" y="1"/>
                    <a:pt x="6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30"/>
          <p:cNvGrpSpPr/>
          <p:nvPr/>
        </p:nvGrpSpPr>
        <p:grpSpPr>
          <a:xfrm>
            <a:off x="2288679" y="1585586"/>
            <a:ext cx="561850" cy="731525"/>
            <a:chOff x="5185600" y="1944938"/>
            <a:chExt cx="561850" cy="731525"/>
          </a:xfrm>
        </p:grpSpPr>
        <p:sp>
          <p:nvSpPr>
            <p:cNvPr id="846" name="Google Shape;846;p30"/>
            <p:cNvSpPr/>
            <p:nvPr/>
          </p:nvSpPr>
          <p:spPr>
            <a:xfrm>
              <a:off x="5192800" y="1954338"/>
              <a:ext cx="547450" cy="712800"/>
            </a:xfrm>
            <a:custGeom>
              <a:avLst/>
              <a:gdLst/>
              <a:ahLst/>
              <a:cxnLst/>
              <a:rect l="l" t="t" r="r" b="b"/>
              <a:pathLst>
                <a:path w="21898" h="28512" extrusionOk="0">
                  <a:moveTo>
                    <a:pt x="11818" y="0"/>
                  </a:moveTo>
                  <a:cubicBezTo>
                    <a:pt x="11504" y="0"/>
                    <a:pt x="11186" y="28"/>
                    <a:pt x="10867" y="123"/>
                  </a:cubicBezTo>
                  <a:cubicBezTo>
                    <a:pt x="10352" y="278"/>
                    <a:pt x="9768" y="221"/>
                    <a:pt x="9237" y="346"/>
                  </a:cubicBezTo>
                  <a:cubicBezTo>
                    <a:pt x="8999" y="402"/>
                    <a:pt x="8758" y="353"/>
                    <a:pt x="8543" y="433"/>
                  </a:cubicBezTo>
                  <a:cubicBezTo>
                    <a:pt x="8210" y="557"/>
                    <a:pt x="7864" y="714"/>
                    <a:pt x="7548" y="812"/>
                  </a:cubicBezTo>
                  <a:cubicBezTo>
                    <a:pt x="6823" y="1034"/>
                    <a:pt x="6224" y="1461"/>
                    <a:pt x="5542" y="1737"/>
                  </a:cubicBezTo>
                  <a:cubicBezTo>
                    <a:pt x="5379" y="1802"/>
                    <a:pt x="5179" y="1853"/>
                    <a:pt x="5196" y="2086"/>
                  </a:cubicBezTo>
                  <a:cubicBezTo>
                    <a:pt x="5147" y="2066"/>
                    <a:pt x="5101" y="2057"/>
                    <a:pt x="5058" y="2057"/>
                  </a:cubicBezTo>
                  <a:cubicBezTo>
                    <a:pt x="4930" y="2057"/>
                    <a:pt x="4831" y="2138"/>
                    <a:pt x="4781" y="2248"/>
                  </a:cubicBezTo>
                  <a:cubicBezTo>
                    <a:pt x="4699" y="2428"/>
                    <a:pt x="4540" y="2490"/>
                    <a:pt x="4402" y="2602"/>
                  </a:cubicBezTo>
                  <a:cubicBezTo>
                    <a:pt x="3965" y="2957"/>
                    <a:pt x="3435" y="3287"/>
                    <a:pt x="3183" y="3748"/>
                  </a:cubicBezTo>
                  <a:cubicBezTo>
                    <a:pt x="2912" y="4242"/>
                    <a:pt x="2447" y="4589"/>
                    <a:pt x="2233" y="5108"/>
                  </a:cubicBezTo>
                  <a:cubicBezTo>
                    <a:pt x="2057" y="5535"/>
                    <a:pt x="1786" y="5913"/>
                    <a:pt x="1520" y="6299"/>
                  </a:cubicBezTo>
                  <a:cubicBezTo>
                    <a:pt x="1240" y="6705"/>
                    <a:pt x="1045" y="7183"/>
                    <a:pt x="835" y="7640"/>
                  </a:cubicBezTo>
                  <a:cubicBezTo>
                    <a:pt x="638" y="8069"/>
                    <a:pt x="533" y="8523"/>
                    <a:pt x="423" y="8949"/>
                  </a:cubicBezTo>
                  <a:cubicBezTo>
                    <a:pt x="274" y="9527"/>
                    <a:pt x="285" y="10157"/>
                    <a:pt x="204" y="10761"/>
                  </a:cubicBezTo>
                  <a:cubicBezTo>
                    <a:pt x="177" y="10961"/>
                    <a:pt x="392" y="11122"/>
                    <a:pt x="324" y="11271"/>
                  </a:cubicBezTo>
                  <a:cubicBezTo>
                    <a:pt x="1" y="11988"/>
                    <a:pt x="410" y="12680"/>
                    <a:pt x="374" y="13392"/>
                  </a:cubicBezTo>
                  <a:cubicBezTo>
                    <a:pt x="346" y="13961"/>
                    <a:pt x="624" y="14540"/>
                    <a:pt x="740" y="15119"/>
                  </a:cubicBezTo>
                  <a:cubicBezTo>
                    <a:pt x="902" y="15929"/>
                    <a:pt x="1282" y="16658"/>
                    <a:pt x="1621" y="17403"/>
                  </a:cubicBezTo>
                  <a:cubicBezTo>
                    <a:pt x="1791" y="17776"/>
                    <a:pt x="2050" y="18107"/>
                    <a:pt x="2249" y="18448"/>
                  </a:cubicBezTo>
                  <a:cubicBezTo>
                    <a:pt x="2482" y="18846"/>
                    <a:pt x="2694" y="19258"/>
                    <a:pt x="2882" y="19680"/>
                  </a:cubicBezTo>
                  <a:cubicBezTo>
                    <a:pt x="3259" y="20528"/>
                    <a:pt x="3875" y="21249"/>
                    <a:pt x="4342" y="22052"/>
                  </a:cubicBezTo>
                  <a:cubicBezTo>
                    <a:pt x="4530" y="22374"/>
                    <a:pt x="4842" y="22638"/>
                    <a:pt x="5043" y="22934"/>
                  </a:cubicBezTo>
                  <a:cubicBezTo>
                    <a:pt x="5402" y="23464"/>
                    <a:pt x="5754" y="23985"/>
                    <a:pt x="6212" y="24441"/>
                  </a:cubicBezTo>
                  <a:cubicBezTo>
                    <a:pt x="6429" y="24657"/>
                    <a:pt x="6636" y="24867"/>
                    <a:pt x="6793" y="25140"/>
                  </a:cubicBezTo>
                  <a:cubicBezTo>
                    <a:pt x="7047" y="25580"/>
                    <a:pt x="7461" y="25919"/>
                    <a:pt x="7776" y="26315"/>
                  </a:cubicBezTo>
                  <a:cubicBezTo>
                    <a:pt x="8091" y="26711"/>
                    <a:pt x="8367" y="27113"/>
                    <a:pt x="8766" y="27456"/>
                  </a:cubicBezTo>
                  <a:cubicBezTo>
                    <a:pt x="8967" y="27629"/>
                    <a:pt x="9285" y="27850"/>
                    <a:pt x="9308" y="28235"/>
                  </a:cubicBezTo>
                  <a:cubicBezTo>
                    <a:pt x="9315" y="28359"/>
                    <a:pt x="9410" y="28511"/>
                    <a:pt x="9595" y="28511"/>
                  </a:cubicBezTo>
                  <a:cubicBezTo>
                    <a:pt x="9666" y="28511"/>
                    <a:pt x="9750" y="28489"/>
                    <a:pt x="9848" y="28434"/>
                  </a:cubicBezTo>
                  <a:cubicBezTo>
                    <a:pt x="10142" y="28269"/>
                    <a:pt x="10367" y="28073"/>
                    <a:pt x="10618" y="27869"/>
                  </a:cubicBezTo>
                  <a:cubicBezTo>
                    <a:pt x="11399" y="27238"/>
                    <a:pt x="11999" y="26432"/>
                    <a:pt x="12851" y="25874"/>
                  </a:cubicBezTo>
                  <a:cubicBezTo>
                    <a:pt x="13152" y="25676"/>
                    <a:pt x="13335" y="25338"/>
                    <a:pt x="13630" y="25096"/>
                  </a:cubicBezTo>
                  <a:cubicBezTo>
                    <a:pt x="14123" y="24692"/>
                    <a:pt x="14608" y="24260"/>
                    <a:pt x="14941" y="23698"/>
                  </a:cubicBezTo>
                  <a:cubicBezTo>
                    <a:pt x="15044" y="23525"/>
                    <a:pt x="15387" y="23385"/>
                    <a:pt x="15460" y="23274"/>
                  </a:cubicBezTo>
                  <a:cubicBezTo>
                    <a:pt x="15673" y="22949"/>
                    <a:pt x="15923" y="22684"/>
                    <a:pt x="16183" y="22399"/>
                  </a:cubicBezTo>
                  <a:cubicBezTo>
                    <a:pt x="16478" y="22075"/>
                    <a:pt x="16647" y="21650"/>
                    <a:pt x="17039" y="21384"/>
                  </a:cubicBezTo>
                  <a:cubicBezTo>
                    <a:pt x="17152" y="21306"/>
                    <a:pt x="17109" y="21068"/>
                    <a:pt x="17329" y="21068"/>
                  </a:cubicBezTo>
                  <a:cubicBezTo>
                    <a:pt x="17336" y="21068"/>
                    <a:pt x="17343" y="21068"/>
                    <a:pt x="17351" y="21069"/>
                  </a:cubicBezTo>
                  <a:cubicBezTo>
                    <a:pt x="17359" y="20610"/>
                    <a:pt x="17803" y="20374"/>
                    <a:pt x="18043" y="20092"/>
                  </a:cubicBezTo>
                  <a:cubicBezTo>
                    <a:pt x="18515" y="19537"/>
                    <a:pt x="18890" y="18917"/>
                    <a:pt x="19360" y="18361"/>
                  </a:cubicBezTo>
                  <a:cubicBezTo>
                    <a:pt x="19580" y="18102"/>
                    <a:pt x="19868" y="17769"/>
                    <a:pt x="19926" y="17357"/>
                  </a:cubicBezTo>
                  <a:cubicBezTo>
                    <a:pt x="19958" y="17131"/>
                    <a:pt x="20090" y="16918"/>
                    <a:pt x="20279" y="16728"/>
                  </a:cubicBezTo>
                  <a:cubicBezTo>
                    <a:pt x="20400" y="16606"/>
                    <a:pt x="20697" y="16484"/>
                    <a:pt x="20522" y="16189"/>
                  </a:cubicBezTo>
                  <a:cubicBezTo>
                    <a:pt x="20486" y="16128"/>
                    <a:pt x="20591" y="15902"/>
                    <a:pt x="20660" y="15888"/>
                  </a:cubicBezTo>
                  <a:cubicBezTo>
                    <a:pt x="20997" y="15820"/>
                    <a:pt x="20891" y="15543"/>
                    <a:pt x="20968" y="15362"/>
                  </a:cubicBezTo>
                  <a:cubicBezTo>
                    <a:pt x="21132" y="14975"/>
                    <a:pt x="21035" y="14550"/>
                    <a:pt x="21131" y="14146"/>
                  </a:cubicBezTo>
                  <a:cubicBezTo>
                    <a:pt x="21170" y="13977"/>
                    <a:pt x="21390" y="13789"/>
                    <a:pt x="21309" y="13733"/>
                  </a:cubicBezTo>
                  <a:cubicBezTo>
                    <a:pt x="20965" y="13491"/>
                    <a:pt x="21613" y="13250"/>
                    <a:pt x="21281" y="13043"/>
                  </a:cubicBezTo>
                  <a:cubicBezTo>
                    <a:pt x="21716" y="12907"/>
                    <a:pt x="21175" y="12420"/>
                    <a:pt x="21586" y="12277"/>
                  </a:cubicBezTo>
                  <a:cubicBezTo>
                    <a:pt x="21381" y="12084"/>
                    <a:pt x="21898" y="11828"/>
                    <a:pt x="21525" y="11649"/>
                  </a:cubicBezTo>
                  <a:cubicBezTo>
                    <a:pt x="21551" y="11605"/>
                    <a:pt x="21573" y="11559"/>
                    <a:pt x="21602" y="11516"/>
                  </a:cubicBezTo>
                  <a:cubicBezTo>
                    <a:pt x="21791" y="11237"/>
                    <a:pt x="21793" y="10930"/>
                    <a:pt x="21696" y="10630"/>
                  </a:cubicBezTo>
                  <a:cubicBezTo>
                    <a:pt x="21679" y="10575"/>
                    <a:pt x="21541" y="10550"/>
                    <a:pt x="21587" y="10427"/>
                  </a:cubicBezTo>
                  <a:cubicBezTo>
                    <a:pt x="21763" y="9957"/>
                    <a:pt x="21484" y="9463"/>
                    <a:pt x="21658" y="8998"/>
                  </a:cubicBezTo>
                  <a:cubicBezTo>
                    <a:pt x="21698" y="8891"/>
                    <a:pt x="21652" y="8785"/>
                    <a:pt x="21670" y="8731"/>
                  </a:cubicBezTo>
                  <a:cubicBezTo>
                    <a:pt x="21778" y="8397"/>
                    <a:pt x="21493" y="8125"/>
                    <a:pt x="21565" y="7697"/>
                  </a:cubicBezTo>
                  <a:cubicBezTo>
                    <a:pt x="21703" y="7160"/>
                    <a:pt x="21100" y="6712"/>
                    <a:pt x="21050" y="6113"/>
                  </a:cubicBezTo>
                  <a:cubicBezTo>
                    <a:pt x="21027" y="5829"/>
                    <a:pt x="20726" y="5614"/>
                    <a:pt x="20671" y="5390"/>
                  </a:cubicBezTo>
                  <a:cubicBezTo>
                    <a:pt x="20541" y="4864"/>
                    <a:pt x="19859" y="4738"/>
                    <a:pt x="19829" y="4191"/>
                  </a:cubicBezTo>
                  <a:cubicBezTo>
                    <a:pt x="19221" y="3850"/>
                    <a:pt x="18853" y="3267"/>
                    <a:pt x="18333" y="2843"/>
                  </a:cubicBezTo>
                  <a:cubicBezTo>
                    <a:pt x="17523" y="2183"/>
                    <a:pt x="16672" y="1570"/>
                    <a:pt x="15741" y="1072"/>
                  </a:cubicBezTo>
                  <a:cubicBezTo>
                    <a:pt x="15385" y="880"/>
                    <a:pt x="14988" y="718"/>
                    <a:pt x="14651" y="529"/>
                  </a:cubicBezTo>
                  <a:cubicBezTo>
                    <a:pt x="14022" y="177"/>
                    <a:pt x="13354" y="77"/>
                    <a:pt x="12691" y="40"/>
                  </a:cubicBezTo>
                  <a:cubicBezTo>
                    <a:pt x="12403" y="24"/>
                    <a:pt x="12112" y="0"/>
                    <a:pt x="1181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0"/>
            <p:cNvSpPr/>
            <p:nvPr/>
          </p:nvSpPr>
          <p:spPr>
            <a:xfrm>
              <a:off x="5185600" y="1944938"/>
              <a:ext cx="561850" cy="731525"/>
            </a:xfrm>
            <a:custGeom>
              <a:avLst/>
              <a:gdLst/>
              <a:ahLst/>
              <a:cxnLst/>
              <a:rect l="l" t="t" r="r" b="b"/>
              <a:pathLst>
                <a:path w="22474" h="29261" extrusionOk="0">
                  <a:moveTo>
                    <a:pt x="12261" y="1259"/>
                  </a:moveTo>
                  <a:cubicBezTo>
                    <a:pt x="12380" y="1259"/>
                    <a:pt x="12499" y="1280"/>
                    <a:pt x="12620" y="1348"/>
                  </a:cubicBezTo>
                  <a:cubicBezTo>
                    <a:pt x="12625" y="1351"/>
                    <a:pt x="12638" y="1353"/>
                    <a:pt x="12656" y="1353"/>
                  </a:cubicBezTo>
                  <a:cubicBezTo>
                    <a:pt x="12740" y="1353"/>
                    <a:pt x="12937" y="1323"/>
                    <a:pt x="13082" y="1323"/>
                  </a:cubicBezTo>
                  <a:cubicBezTo>
                    <a:pt x="13100" y="1323"/>
                    <a:pt x="13117" y="1324"/>
                    <a:pt x="13133" y="1325"/>
                  </a:cubicBezTo>
                  <a:cubicBezTo>
                    <a:pt x="13479" y="1347"/>
                    <a:pt x="13798" y="1420"/>
                    <a:pt x="14125" y="1600"/>
                  </a:cubicBezTo>
                  <a:cubicBezTo>
                    <a:pt x="14326" y="1708"/>
                    <a:pt x="14676" y="1692"/>
                    <a:pt x="14889" y="1858"/>
                  </a:cubicBezTo>
                  <a:cubicBezTo>
                    <a:pt x="15537" y="2363"/>
                    <a:pt x="16359" y="2605"/>
                    <a:pt x="16949" y="3221"/>
                  </a:cubicBezTo>
                  <a:cubicBezTo>
                    <a:pt x="17316" y="3605"/>
                    <a:pt x="17793" y="3930"/>
                    <a:pt x="18199" y="4294"/>
                  </a:cubicBezTo>
                  <a:cubicBezTo>
                    <a:pt x="18460" y="4527"/>
                    <a:pt x="18754" y="4737"/>
                    <a:pt x="18990" y="5017"/>
                  </a:cubicBezTo>
                  <a:cubicBezTo>
                    <a:pt x="19231" y="5304"/>
                    <a:pt x="19377" y="5715"/>
                    <a:pt x="19809" y="5841"/>
                  </a:cubicBezTo>
                  <a:cubicBezTo>
                    <a:pt x="19722" y="6060"/>
                    <a:pt x="19927" y="6174"/>
                    <a:pt x="19991" y="6339"/>
                  </a:cubicBezTo>
                  <a:cubicBezTo>
                    <a:pt x="20229" y="6960"/>
                    <a:pt x="20512" y="7586"/>
                    <a:pt x="20602" y="8233"/>
                  </a:cubicBezTo>
                  <a:cubicBezTo>
                    <a:pt x="20671" y="8738"/>
                    <a:pt x="20686" y="9281"/>
                    <a:pt x="20786" y="9767"/>
                  </a:cubicBezTo>
                  <a:cubicBezTo>
                    <a:pt x="20873" y="10185"/>
                    <a:pt x="20740" y="10578"/>
                    <a:pt x="20852" y="11001"/>
                  </a:cubicBezTo>
                  <a:cubicBezTo>
                    <a:pt x="20973" y="11457"/>
                    <a:pt x="20814" y="12008"/>
                    <a:pt x="20674" y="12491"/>
                  </a:cubicBezTo>
                  <a:cubicBezTo>
                    <a:pt x="20541" y="12953"/>
                    <a:pt x="20511" y="13424"/>
                    <a:pt x="20459" y="13888"/>
                  </a:cubicBezTo>
                  <a:cubicBezTo>
                    <a:pt x="20440" y="14050"/>
                    <a:pt x="20356" y="14186"/>
                    <a:pt x="20334" y="14343"/>
                  </a:cubicBezTo>
                  <a:cubicBezTo>
                    <a:pt x="20260" y="14868"/>
                    <a:pt x="20157" y="15423"/>
                    <a:pt x="19953" y="15891"/>
                  </a:cubicBezTo>
                  <a:cubicBezTo>
                    <a:pt x="19714" y="16440"/>
                    <a:pt x="19437" y="17009"/>
                    <a:pt x="19065" y="17506"/>
                  </a:cubicBezTo>
                  <a:cubicBezTo>
                    <a:pt x="18660" y="18051"/>
                    <a:pt x="18331" y="18641"/>
                    <a:pt x="17937" y="19193"/>
                  </a:cubicBezTo>
                  <a:cubicBezTo>
                    <a:pt x="17625" y="19629"/>
                    <a:pt x="17281" y="20039"/>
                    <a:pt x="16955" y="20463"/>
                  </a:cubicBezTo>
                  <a:cubicBezTo>
                    <a:pt x="16558" y="20978"/>
                    <a:pt x="16131" y="21478"/>
                    <a:pt x="15669" y="21942"/>
                  </a:cubicBezTo>
                  <a:cubicBezTo>
                    <a:pt x="15518" y="22092"/>
                    <a:pt x="15481" y="22279"/>
                    <a:pt x="15367" y="22435"/>
                  </a:cubicBezTo>
                  <a:cubicBezTo>
                    <a:pt x="14978" y="22970"/>
                    <a:pt x="14410" y="23340"/>
                    <a:pt x="14025" y="23879"/>
                  </a:cubicBezTo>
                  <a:cubicBezTo>
                    <a:pt x="13738" y="24279"/>
                    <a:pt x="13335" y="24607"/>
                    <a:pt x="12969" y="24952"/>
                  </a:cubicBezTo>
                  <a:cubicBezTo>
                    <a:pt x="12341" y="25544"/>
                    <a:pt x="11688" y="26112"/>
                    <a:pt x="11076" y="26719"/>
                  </a:cubicBezTo>
                  <a:cubicBezTo>
                    <a:pt x="10799" y="26994"/>
                    <a:pt x="10485" y="27233"/>
                    <a:pt x="10225" y="27516"/>
                  </a:cubicBezTo>
                  <a:cubicBezTo>
                    <a:pt x="10127" y="27622"/>
                    <a:pt x="10051" y="27662"/>
                    <a:pt x="9988" y="27662"/>
                  </a:cubicBezTo>
                  <a:cubicBezTo>
                    <a:pt x="9881" y="27662"/>
                    <a:pt x="9809" y="27550"/>
                    <a:pt x="9722" y="27447"/>
                  </a:cubicBezTo>
                  <a:cubicBezTo>
                    <a:pt x="9436" y="27108"/>
                    <a:pt x="9271" y="26694"/>
                    <a:pt x="8960" y="26366"/>
                  </a:cubicBezTo>
                  <a:cubicBezTo>
                    <a:pt x="8499" y="25884"/>
                    <a:pt x="8167" y="25312"/>
                    <a:pt x="7776" y="24785"/>
                  </a:cubicBezTo>
                  <a:cubicBezTo>
                    <a:pt x="7322" y="24173"/>
                    <a:pt x="6774" y="23617"/>
                    <a:pt x="6303" y="23004"/>
                  </a:cubicBezTo>
                  <a:cubicBezTo>
                    <a:pt x="5757" y="22292"/>
                    <a:pt x="5282" y="21540"/>
                    <a:pt x="4843" y="20769"/>
                  </a:cubicBezTo>
                  <a:cubicBezTo>
                    <a:pt x="4545" y="20249"/>
                    <a:pt x="4194" y="19763"/>
                    <a:pt x="3923" y="19222"/>
                  </a:cubicBezTo>
                  <a:cubicBezTo>
                    <a:pt x="3592" y="18560"/>
                    <a:pt x="3273" y="17885"/>
                    <a:pt x="2869" y="17252"/>
                  </a:cubicBezTo>
                  <a:cubicBezTo>
                    <a:pt x="2679" y="16954"/>
                    <a:pt x="2678" y="16540"/>
                    <a:pt x="2471" y="16258"/>
                  </a:cubicBezTo>
                  <a:cubicBezTo>
                    <a:pt x="2202" y="15893"/>
                    <a:pt x="2200" y="15466"/>
                    <a:pt x="2079" y="15080"/>
                  </a:cubicBezTo>
                  <a:cubicBezTo>
                    <a:pt x="1956" y="14686"/>
                    <a:pt x="1798" y="14276"/>
                    <a:pt x="1815" y="13823"/>
                  </a:cubicBezTo>
                  <a:cubicBezTo>
                    <a:pt x="1831" y="13399"/>
                    <a:pt x="1668" y="12964"/>
                    <a:pt x="1663" y="12526"/>
                  </a:cubicBezTo>
                  <a:cubicBezTo>
                    <a:pt x="1658" y="11926"/>
                    <a:pt x="1698" y="11306"/>
                    <a:pt x="1636" y="10733"/>
                  </a:cubicBezTo>
                  <a:cubicBezTo>
                    <a:pt x="1588" y="10291"/>
                    <a:pt x="1886" y="9884"/>
                    <a:pt x="1669" y="9466"/>
                  </a:cubicBezTo>
                  <a:cubicBezTo>
                    <a:pt x="1657" y="9441"/>
                    <a:pt x="1740" y="9383"/>
                    <a:pt x="1740" y="9340"/>
                  </a:cubicBezTo>
                  <a:cubicBezTo>
                    <a:pt x="1740" y="9210"/>
                    <a:pt x="2155" y="9133"/>
                    <a:pt x="1795" y="8958"/>
                  </a:cubicBezTo>
                  <a:cubicBezTo>
                    <a:pt x="1768" y="8945"/>
                    <a:pt x="1814" y="8875"/>
                    <a:pt x="1859" y="8835"/>
                  </a:cubicBezTo>
                  <a:cubicBezTo>
                    <a:pt x="1994" y="8718"/>
                    <a:pt x="2129" y="8647"/>
                    <a:pt x="2039" y="8385"/>
                  </a:cubicBezTo>
                  <a:cubicBezTo>
                    <a:pt x="1980" y="8216"/>
                    <a:pt x="2251" y="7955"/>
                    <a:pt x="2365" y="7733"/>
                  </a:cubicBezTo>
                  <a:cubicBezTo>
                    <a:pt x="2613" y="7247"/>
                    <a:pt x="2890" y="6770"/>
                    <a:pt x="3259" y="6334"/>
                  </a:cubicBezTo>
                  <a:cubicBezTo>
                    <a:pt x="3437" y="6124"/>
                    <a:pt x="3713" y="5812"/>
                    <a:pt x="3679" y="5444"/>
                  </a:cubicBezTo>
                  <a:cubicBezTo>
                    <a:pt x="3678" y="5422"/>
                    <a:pt x="3680" y="5385"/>
                    <a:pt x="3694" y="5378"/>
                  </a:cubicBezTo>
                  <a:cubicBezTo>
                    <a:pt x="4276" y="5076"/>
                    <a:pt x="4397" y="4363"/>
                    <a:pt x="4939" y="4060"/>
                  </a:cubicBezTo>
                  <a:cubicBezTo>
                    <a:pt x="5449" y="3776"/>
                    <a:pt x="5654" y="3138"/>
                    <a:pt x="6307" y="3049"/>
                  </a:cubicBezTo>
                  <a:cubicBezTo>
                    <a:pt x="6484" y="2597"/>
                    <a:pt x="7017" y="2606"/>
                    <a:pt x="7355" y="2357"/>
                  </a:cubicBezTo>
                  <a:cubicBezTo>
                    <a:pt x="7578" y="2192"/>
                    <a:pt x="7940" y="2110"/>
                    <a:pt x="8189" y="1912"/>
                  </a:cubicBezTo>
                  <a:cubicBezTo>
                    <a:pt x="8238" y="1984"/>
                    <a:pt x="8274" y="2007"/>
                    <a:pt x="8300" y="2007"/>
                  </a:cubicBezTo>
                  <a:cubicBezTo>
                    <a:pt x="8315" y="2007"/>
                    <a:pt x="8328" y="1999"/>
                    <a:pt x="8338" y="1989"/>
                  </a:cubicBezTo>
                  <a:cubicBezTo>
                    <a:pt x="8828" y="1501"/>
                    <a:pt x="9519" y="1650"/>
                    <a:pt x="10114" y="1502"/>
                  </a:cubicBezTo>
                  <a:cubicBezTo>
                    <a:pt x="10625" y="1375"/>
                    <a:pt x="11170" y="1343"/>
                    <a:pt x="11702" y="1321"/>
                  </a:cubicBezTo>
                  <a:cubicBezTo>
                    <a:pt x="11884" y="1314"/>
                    <a:pt x="12071" y="1259"/>
                    <a:pt x="12261" y="1259"/>
                  </a:cubicBezTo>
                  <a:close/>
                  <a:moveTo>
                    <a:pt x="12129" y="1"/>
                  </a:moveTo>
                  <a:cubicBezTo>
                    <a:pt x="11806" y="1"/>
                    <a:pt x="11480" y="29"/>
                    <a:pt x="11154" y="127"/>
                  </a:cubicBezTo>
                  <a:cubicBezTo>
                    <a:pt x="10624" y="286"/>
                    <a:pt x="10026" y="226"/>
                    <a:pt x="9481" y="354"/>
                  </a:cubicBezTo>
                  <a:cubicBezTo>
                    <a:pt x="9236" y="413"/>
                    <a:pt x="8989" y="362"/>
                    <a:pt x="8768" y="444"/>
                  </a:cubicBezTo>
                  <a:cubicBezTo>
                    <a:pt x="8426" y="571"/>
                    <a:pt x="8072" y="733"/>
                    <a:pt x="7747" y="833"/>
                  </a:cubicBezTo>
                  <a:cubicBezTo>
                    <a:pt x="7002" y="1061"/>
                    <a:pt x="6388" y="1499"/>
                    <a:pt x="5687" y="1783"/>
                  </a:cubicBezTo>
                  <a:cubicBezTo>
                    <a:pt x="5521" y="1850"/>
                    <a:pt x="5315" y="1901"/>
                    <a:pt x="5332" y="2141"/>
                  </a:cubicBezTo>
                  <a:cubicBezTo>
                    <a:pt x="5282" y="2120"/>
                    <a:pt x="5235" y="2111"/>
                    <a:pt x="5191" y="2111"/>
                  </a:cubicBezTo>
                  <a:cubicBezTo>
                    <a:pt x="5060" y="2111"/>
                    <a:pt x="4959" y="2194"/>
                    <a:pt x="4907" y="2307"/>
                  </a:cubicBezTo>
                  <a:cubicBezTo>
                    <a:pt x="4823" y="2492"/>
                    <a:pt x="4660" y="2556"/>
                    <a:pt x="4518" y="2671"/>
                  </a:cubicBezTo>
                  <a:cubicBezTo>
                    <a:pt x="4069" y="3035"/>
                    <a:pt x="3526" y="3374"/>
                    <a:pt x="3266" y="3847"/>
                  </a:cubicBezTo>
                  <a:cubicBezTo>
                    <a:pt x="2989" y="4353"/>
                    <a:pt x="2511" y="4710"/>
                    <a:pt x="2292" y="5243"/>
                  </a:cubicBezTo>
                  <a:cubicBezTo>
                    <a:pt x="2111" y="5679"/>
                    <a:pt x="1832" y="6067"/>
                    <a:pt x="1559" y="6464"/>
                  </a:cubicBezTo>
                  <a:cubicBezTo>
                    <a:pt x="1272" y="6880"/>
                    <a:pt x="1072" y="7371"/>
                    <a:pt x="857" y="7840"/>
                  </a:cubicBezTo>
                  <a:cubicBezTo>
                    <a:pt x="655" y="8280"/>
                    <a:pt x="546" y="8746"/>
                    <a:pt x="434" y="9183"/>
                  </a:cubicBezTo>
                  <a:cubicBezTo>
                    <a:pt x="281" y="9777"/>
                    <a:pt x="292" y="10423"/>
                    <a:pt x="209" y="11043"/>
                  </a:cubicBezTo>
                  <a:cubicBezTo>
                    <a:pt x="181" y="11247"/>
                    <a:pt x="402" y="11413"/>
                    <a:pt x="333" y="11567"/>
                  </a:cubicBezTo>
                  <a:cubicBezTo>
                    <a:pt x="1" y="12301"/>
                    <a:pt x="421" y="13013"/>
                    <a:pt x="384" y="13744"/>
                  </a:cubicBezTo>
                  <a:cubicBezTo>
                    <a:pt x="356" y="14327"/>
                    <a:pt x="640" y="14921"/>
                    <a:pt x="759" y="15516"/>
                  </a:cubicBezTo>
                  <a:cubicBezTo>
                    <a:pt x="925" y="16346"/>
                    <a:pt x="1316" y="17095"/>
                    <a:pt x="1664" y="17860"/>
                  </a:cubicBezTo>
                  <a:cubicBezTo>
                    <a:pt x="1839" y="18241"/>
                    <a:pt x="2105" y="18583"/>
                    <a:pt x="2309" y="18931"/>
                  </a:cubicBezTo>
                  <a:cubicBezTo>
                    <a:pt x="2548" y="19342"/>
                    <a:pt x="2764" y="19764"/>
                    <a:pt x="2957" y="20197"/>
                  </a:cubicBezTo>
                  <a:cubicBezTo>
                    <a:pt x="3346" y="21066"/>
                    <a:pt x="3976" y="21807"/>
                    <a:pt x="4456" y="22631"/>
                  </a:cubicBezTo>
                  <a:cubicBezTo>
                    <a:pt x="4649" y="22962"/>
                    <a:pt x="4970" y="23233"/>
                    <a:pt x="5175" y="23535"/>
                  </a:cubicBezTo>
                  <a:cubicBezTo>
                    <a:pt x="5544" y="24079"/>
                    <a:pt x="5905" y="24615"/>
                    <a:pt x="6375" y="25082"/>
                  </a:cubicBezTo>
                  <a:cubicBezTo>
                    <a:pt x="6599" y="25304"/>
                    <a:pt x="6810" y="25520"/>
                    <a:pt x="6973" y="25801"/>
                  </a:cubicBezTo>
                  <a:cubicBezTo>
                    <a:pt x="7232" y="26252"/>
                    <a:pt x="7658" y="26601"/>
                    <a:pt x="7981" y="27006"/>
                  </a:cubicBezTo>
                  <a:cubicBezTo>
                    <a:pt x="8304" y="27412"/>
                    <a:pt x="8587" y="27824"/>
                    <a:pt x="8996" y="28177"/>
                  </a:cubicBezTo>
                  <a:cubicBezTo>
                    <a:pt x="9204" y="28356"/>
                    <a:pt x="9529" y="28583"/>
                    <a:pt x="9552" y="28977"/>
                  </a:cubicBezTo>
                  <a:cubicBezTo>
                    <a:pt x="9560" y="29105"/>
                    <a:pt x="9658" y="29261"/>
                    <a:pt x="9848" y="29261"/>
                  </a:cubicBezTo>
                  <a:cubicBezTo>
                    <a:pt x="9921" y="29261"/>
                    <a:pt x="10007" y="29238"/>
                    <a:pt x="10106" y="29182"/>
                  </a:cubicBezTo>
                  <a:cubicBezTo>
                    <a:pt x="10408" y="29014"/>
                    <a:pt x="10639" y="28810"/>
                    <a:pt x="10898" y="28601"/>
                  </a:cubicBezTo>
                  <a:cubicBezTo>
                    <a:pt x="11698" y="27954"/>
                    <a:pt x="12314" y="27127"/>
                    <a:pt x="13187" y="26554"/>
                  </a:cubicBezTo>
                  <a:cubicBezTo>
                    <a:pt x="13498" y="26352"/>
                    <a:pt x="13685" y="26005"/>
                    <a:pt x="13987" y="25757"/>
                  </a:cubicBezTo>
                  <a:cubicBezTo>
                    <a:pt x="14494" y="25340"/>
                    <a:pt x="14991" y="24898"/>
                    <a:pt x="15333" y="24322"/>
                  </a:cubicBezTo>
                  <a:cubicBezTo>
                    <a:pt x="15439" y="24144"/>
                    <a:pt x="15792" y="24001"/>
                    <a:pt x="15867" y="23886"/>
                  </a:cubicBezTo>
                  <a:cubicBezTo>
                    <a:pt x="16084" y="23554"/>
                    <a:pt x="16342" y="23281"/>
                    <a:pt x="16608" y="22987"/>
                  </a:cubicBezTo>
                  <a:cubicBezTo>
                    <a:pt x="16911" y="22656"/>
                    <a:pt x="17086" y="22220"/>
                    <a:pt x="17487" y="21945"/>
                  </a:cubicBezTo>
                  <a:cubicBezTo>
                    <a:pt x="17603" y="21866"/>
                    <a:pt x="17559" y="21622"/>
                    <a:pt x="17784" y="21622"/>
                  </a:cubicBezTo>
                  <a:cubicBezTo>
                    <a:pt x="17792" y="21622"/>
                    <a:pt x="17799" y="21622"/>
                    <a:pt x="17807" y="21623"/>
                  </a:cubicBezTo>
                  <a:cubicBezTo>
                    <a:pt x="17816" y="21152"/>
                    <a:pt x="18271" y="20911"/>
                    <a:pt x="18518" y="20620"/>
                  </a:cubicBezTo>
                  <a:cubicBezTo>
                    <a:pt x="19002" y="20051"/>
                    <a:pt x="19386" y="19414"/>
                    <a:pt x="19869" y="18845"/>
                  </a:cubicBezTo>
                  <a:cubicBezTo>
                    <a:pt x="20095" y="18578"/>
                    <a:pt x="20390" y="18237"/>
                    <a:pt x="20450" y="17815"/>
                  </a:cubicBezTo>
                  <a:cubicBezTo>
                    <a:pt x="20483" y="17582"/>
                    <a:pt x="20619" y="17363"/>
                    <a:pt x="20813" y="17169"/>
                  </a:cubicBezTo>
                  <a:cubicBezTo>
                    <a:pt x="20937" y="17043"/>
                    <a:pt x="21242" y="16919"/>
                    <a:pt x="21062" y="16615"/>
                  </a:cubicBezTo>
                  <a:cubicBezTo>
                    <a:pt x="21025" y="16552"/>
                    <a:pt x="21133" y="16320"/>
                    <a:pt x="21205" y="16306"/>
                  </a:cubicBezTo>
                  <a:cubicBezTo>
                    <a:pt x="21550" y="16237"/>
                    <a:pt x="21441" y="15952"/>
                    <a:pt x="21520" y="15766"/>
                  </a:cubicBezTo>
                  <a:cubicBezTo>
                    <a:pt x="21687" y="15369"/>
                    <a:pt x="21588" y="14933"/>
                    <a:pt x="21686" y="14518"/>
                  </a:cubicBezTo>
                  <a:cubicBezTo>
                    <a:pt x="21726" y="14344"/>
                    <a:pt x="21952" y="14153"/>
                    <a:pt x="21870" y="14095"/>
                  </a:cubicBezTo>
                  <a:cubicBezTo>
                    <a:pt x="21516" y="13846"/>
                    <a:pt x="22181" y="13599"/>
                    <a:pt x="21841" y="13386"/>
                  </a:cubicBezTo>
                  <a:cubicBezTo>
                    <a:pt x="22287" y="13248"/>
                    <a:pt x="21730" y="12748"/>
                    <a:pt x="22154" y="12601"/>
                  </a:cubicBezTo>
                  <a:cubicBezTo>
                    <a:pt x="21943" y="12403"/>
                    <a:pt x="22474" y="12140"/>
                    <a:pt x="22090" y="11957"/>
                  </a:cubicBezTo>
                  <a:cubicBezTo>
                    <a:pt x="22117" y="11912"/>
                    <a:pt x="22139" y="11864"/>
                    <a:pt x="22168" y="11820"/>
                  </a:cubicBezTo>
                  <a:cubicBezTo>
                    <a:pt x="22364" y="11533"/>
                    <a:pt x="22365" y="11218"/>
                    <a:pt x="22266" y="10910"/>
                  </a:cubicBezTo>
                  <a:cubicBezTo>
                    <a:pt x="22248" y="10854"/>
                    <a:pt x="22106" y="10828"/>
                    <a:pt x="22154" y="10701"/>
                  </a:cubicBezTo>
                  <a:cubicBezTo>
                    <a:pt x="22336" y="10220"/>
                    <a:pt x="22048" y="9715"/>
                    <a:pt x="22227" y="9236"/>
                  </a:cubicBezTo>
                  <a:cubicBezTo>
                    <a:pt x="22267" y="9126"/>
                    <a:pt x="22221" y="9017"/>
                    <a:pt x="22239" y="8961"/>
                  </a:cubicBezTo>
                  <a:cubicBezTo>
                    <a:pt x="22349" y="8619"/>
                    <a:pt x="22057" y="8338"/>
                    <a:pt x="22131" y="7901"/>
                  </a:cubicBezTo>
                  <a:cubicBezTo>
                    <a:pt x="22273" y="7349"/>
                    <a:pt x="21654" y="6890"/>
                    <a:pt x="21604" y="6274"/>
                  </a:cubicBezTo>
                  <a:cubicBezTo>
                    <a:pt x="21580" y="5981"/>
                    <a:pt x="21271" y="5762"/>
                    <a:pt x="21215" y="5532"/>
                  </a:cubicBezTo>
                  <a:cubicBezTo>
                    <a:pt x="21082" y="4992"/>
                    <a:pt x="20382" y="4863"/>
                    <a:pt x="20351" y="4301"/>
                  </a:cubicBezTo>
                  <a:cubicBezTo>
                    <a:pt x="19726" y="3952"/>
                    <a:pt x="19349" y="3353"/>
                    <a:pt x="18815" y="2917"/>
                  </a:cubicBezTo>
                  <a:cubicBezTo>
                    <a:pt x="17984" y="2241"/>
                    <a:pt x="17110" y="1612"/>
                    <a:pt x="16155" y="1100"/>
                  </a:cubicBezTo>
                  <a:cubicBezTo>
                    <a:pt x="15790" y="903"/>
                    <a:pt x="15382" y="737"/>
                    <a:pt x="15035" y="543"/>
                  </a:cubicBezTo>
                  <a:cubicBezTo>
                    <a:pt x="14390" y="182"/>
                    <a:pt x="13705" y="79"/>
                    <a:pt x="13025" y="41"/>
                  </a:cubicBezTo>
                  <a:cubicBezTo>
                    <a:pt x="12729" y="25"/>
                    <a:pt x="12430" y="1"/>
                    <a:pt x="121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0"/>
            <p:cNvSpPr/>
            <p:nvPr/>
          </p:nvSpPr>
          <p:spPr>
            <a:xfrm>
              <a:off x="5304325" y="2107313"/>
              <a:ext cx="291525" cy="317775"/>
            </a:xfrm>
            <a:custGeom>
              <a:avLst/>
              <a:gdLst/>
              <a:ahLst/>
              <a:cxnLst/>
              <a:rect l="l" t="t" r="r" b="b"/>
              <a:pathLst>
                <a:path w="11661" h="12711" extrusionOk="0">
                  <a:moveTo>
                    <a:pt x="3483" y="732"/>
                  </a:moveTo>
                  <a:cubicBezTo>
                    <a:pt x="3494" y="732"/>
                    <a:pt x="3504" y="733"/>
                    <a:pt x="3514" y="734"/>
                  </a:cubicBezTo>
                  <a:cubicBezTo>
                    <a:pt x="3624" y="755"/>
                    <a:pt x="3735" y="760"/>
                    <a:pt x="3845" y="760"/>
                  </a:cubicBezTo>
                  <a:cubicBezTo>
                    <a:pt x="3942" y="760"/>
                    <a:pt x="4038" y="756"/>
                    <a:pt x="4135" y="756"/>
                  </a:cubicBezTo>
                  <a:cubicBezTo>
                    <a:pt x="4312" y="756"/>
                    <a:pt x="4488" y="768"/>
                    <a:pt x="4660" y="838"/>
                  </a:cubicBezTo>
                  <a:cubicBezTo>
                    <a:pt x="5098" y="1018"/>
                    <a:pt x="5290" y="1393"/>
                    <a:pt x="5506" y="1725"/>
                  </a:cubicBezTo>
                  <a:cubicBezTo>
                    <a:pt x="5670" y="1974"/>
                    <a:pt x="5922" y="2199"/>
                    <a:pt x="5915" y="2543"/>
                  </a:cubicBezTo>
                  <a:cubicBezTo>
                    <a:pt x="5912" y="2802"/>
                    <a:pt x="5896" y="3059"/>
                    <a:pt x="5812" y="3295"/>
                  </a:cubicBezTo>
                  <a:cubicBezTo>
                    <a:pt x="5669" y="3701"/>
                    <a:pt x="5435" y="4077"/>
                    <a:pt x="5308" y="4491"/>
                  </a:cubicBezTo>
                  <a:cubicBezTo>
                    <a:pt x="5296" y="4530"/>
                    <a:pt x="5290" y="4585"/>
                    <a:pt x="5260" y="4607"/>
                  </a:cubicBezTo>
                  <a:cubicBezTo>
                    <a:pt x="4880" y="4873"/>
                    <a:pt x="5159" y="5056"/>
                    <a:pt x="5362" y="5237"/>
                  </a:cubicBezTo>
                  <a:cubicBezTo>
                    <a:pt x="5583" y="5434"/>
                    <a:pt x="5559" y="5652"/>
                    <a:pt x="5301" y="5830"/>
                  </a:cubicBezTo>
                  <a:cubicBezTo>
                    <a:pt x="5264" y="5855"/>
                    <a:pt x="5235" y="5865"/>
                    <a:pt x="5211" y="5865"/>
                  </a:cubicBezTo>
                  <a:cubicBezTo>
                    <a:pt x="5148" y="5865"/>
                    <a:pt x="5125" y="5795"/>
                    <a:pt x="5087" y="5761"/>
                  </a:cubicBezTo>
                  <a:cubicBezTo>
                    <a:pt x="4813" y="5515"/>
                    <a:pt x="4483" y="5369"/>
                    <a:pt x="4131" y="5369"/>
                  </a:cubicBezTo>
                  <a:cubicBezTo>
                    <a:pt x="4045" y="5369"/>
                    <a:pt x="3959" y="5378"/>
                    <a:pt x="3871" y="5396"/>
                  </a:cubicBezTo>
                  <a:cubicBezTo>
                    <a:pt x="3580" y="5456"/>
                    <a:pt x="3293" y="5523"/>
                    <a:pt x="3000" y="5532"/>
                  </a:cubicBezTo>
                  <a:cubicBezTo>
                    <a:pt x="2973" y="5532"/>
                    <a:pt x="2945" y="5533"/>
                    <a:pt x="2918" y="5533"/>
                  </a:cubicBezTo>
                  <a:cubicBezTo>
                    <a:pt x="2366" y="5533"/>
                    <a:pt x="1882" y="5358"/>
                    <a:pt x="1446" y="5027"/>
                  </a:cubicBezTo>
                  <a:cubicBezTo>
                    <a:pt x="802" y="4540"/>
                    <a:pt x="808" y="3867"/>
                    <a:pt x="814" y="3221"/>
                  </a:cubicBezTo>
                  <a:cubicBezTo>
                    <a:pt x="816" y="3061"/>
                    <a:pt x="881" y="2794"/>
                    <a:pt x="1055" y="2614"/>
                  </a:cubicBezTo>
                  <a:cubicBezTo>
                    <a:pt x="1114" y="2553"/>
                    <a:pt x="1159" y="2526"/>
                    <a:pt x="1194" y="2526"/>
                  </a:cubicBezTo>
                  <a:cubicBezTo>
                    <a:pt x="1242" y="2526"/>
                    <a:pt x="1272" y="2574"/>
                    <a:pt x="1299" y="2651"/>
                  </a:cubicBezTo>
                  <a:cubicBezTo>
                    <a:pt x="1426" y="3004"/>
                    <a:pt x="1644" y="3322"/>
                    <a:pt x="1817" y="3652"/>
                  </a:cubicBezTo>
                  <a:cubicBezTo>
                    <a:pt x="1929" y="3866"/>
                    <a:pt x="2187" y="4119"/>
                    <a:pt x="2581" y="4119"/>
                  </a:cubicBezTo>
                  <a:cubicBezTo>
                    <a:pt x="2582" y="4119"/>
                    <a:pt x="2583" y="4119"/>
                    <a:pt x="2584" y="4119"/>
                  </a:cubicBezTo>
                  <a:cubicBezTo>
                    <a:pt x="3330" y="4117"/>
                    <a:pt x="3738" y="3685"/>
                    <a:pt x="4152" y="3217"/>
                  </a:cubicBezTo>
                  <a:cubicBezTo>
                    <a:pt x="4439" y="2892"/>
                    <a:pt x="4456" y="2557"/>
                    <a:pt x="4357" y="2182"/>
                  </a:cubicBezTo>
                  <a:cubicBezTo>
                    <a:pt x="4328" y="2069"/>
                    <a:pt x="4285" y="1957"/>
                    <a:pt x="4196" y="1896"/>
                  </a:cubicBezTo>
                  <a:cubicBezTo>
                    <a:pt x="3783" y="1614"/>
                    <a:pt x="3414" y="1276"/>
                    <a:pt x="2898" y="1057"/>
                  </a:cubicBezTo>
                  <a:lnTo>
                    <a:pt x="2899" y="1057"/>
                  </a:lnTo>
                  <a:cubicBezTo>
                    <a:pt x="3109" y="939"/>
                    <a:pt x="3319" y="732"/>
                    <a:pt x="3483" y="732"/>
                  </a:cubicBezTo>
                  <a:close/>
                  <a:moveTo>
                    <a:pt x="8479" y="8048"/>
                  </a:moveTo>
                  <a:cubicBezTo>
                    <a:pt x="8591" y="8066"/>
                    <a:pt x="8652" y="8133"/>
                    <a:pt x="8716" y="8201"/>
                  </a:cubicBezTo>
                  <a:cubicBezTo>
                    <a:pt x="9058" y="8563"/>
                    <a:pt x="9407" y="8918"/>
                    <a:pt x="9743" y="9284"/>
                  </a:cubicBezTo>
                  <a:cubicBezTo>
                    <a:pt x="9799" y="9345"/>
                    <a:pt x="9853" y="9396"/>
                    <a:pt x="9927" y="9432"/>
                  </a:cubicBezTo>
                  <a:cubicBezTo>
                    <a:pt x="10114" y="9526"/>
                    <a:pt x="10021" y="9667"/>
                    <a:pt x="9927" y="9713"/>
                  </a:cubicBezTo>
                  <a:cubicBezTo>
                    <a:pt x="9535" y="9907"/>
                    <a:pt x="9353" y="10294"/>
                    <a:pt x="8967" y="10501"/>
                  </a:cubicBezTo>
                  <a:cubicBezTo>
                    <a:pt x="8872" y="10552"/>
                    <a:pt x="8758" y="10578"/>
                    <a:pt x="8648" y="10578"/>
                  </a:cubicBezTo>
                  <a:cubicBezTo>
                    <a:pt x="8455" y="10578"/>
                    <a:pt x="8273" y="10496"/>
                    <a:pt x="8226" y="10316"/>
                  </a:cubicBezTo>
                  <a:cubicBezTo>
                    <a:pt x="8175" y="10116"/>
                    <a:pt x="8068" y="9973"/>
                    <a:pt x="7878" y="9879"/>
                  </a:cubicBezTo>
                  <a:cubicBezTo>
                    <a:pt x="7814" y="9847"/>
                    <a:pt x="7812" y="9806"/>
                    <a:pt x="7789" y="9756"/>
                  </a:cubicBezTo>
                  <a:cubicBezTo>
                    <a:pt x="7621" y="9402"/>
                    <a:pt x="7449" y="9046"/>
                    <a:pt x="7172" y="8748"/>
                  </a:cubicBezTo>
                  <a:cubicBezTo>
                    <a:pt x="7074" y="8643"/>
                    <a:pt x="7192" y="8582"/>
                    <a:pt x="7223" y="8582"/>
                  </a:cubicBezTo>
                  <a:cubicBezTo>
                    <a:pt x="7223" y="8582"/>
                    <a:pt x="7224" y="8582"/>
                    <a:pt x="7225" y="8582"/>
                  </a:cubicBezTo>
                  <a:cubicBezTo>
                    <a:pt x="7249" y="8584"/>
                    <a:pt x="7273" y="8585"/>
                    <a:pt x="7296" y="8585"/>
                  </a:cubicBezTo>
                  <a:cubicBezTo>
                    <a:pt x="7748" y="8585"/>
                    <a:pt x="8037" y="8273"/>
                    <a:pt x="8395" y="8095"/>
                  </a:cubicBezTo>
                  <a:cubicBezTo>
                    <a:pt x="8425" y="8080"/>
                    <a:pt x="8454" y="8062"/>
                    <a:pt x="8479" y="8048"/>
                  </a:cubicBezTo>
                  <a:close/>
                  <a:moveTo>
                    <a:pt x="8675" y="2645"/>
                  </a:moveTo>
                  <a:cubicBezTo>
                    <a:pt x="8800" y="2645"/>
                    <a:pt x="8940" y="2770"/>
                    <a:pt x="9031" y="2823"/>
                  </a:cubicBezTo>
                  <a:cubicBezTo>
                    <a:pt x="9508" y="3105"/>
                    <a:pt x="9884" y="3496"/>
                    <a:pt x="10257" y="3885"/>
                  </a:cubicBezTo>
                  <a:cubicBezTo>
                    <a:pt x="10283" y="3908"/>
                    <a:pt x="10311" y="3928"/>
                    <a:pt x="10341" y="3944"/>
                  </a:cubicBezTo>
                  <a:cubicBezTo>
                    <a:pt x="10894" y="4274"/>
                    <a:pt x="10927" y="4430"/>
                    <a:pt x="10507" y="4887"/>
                  </a:cubicBezTo>
                  <a:cubicBezTo>
                    <a:pt x="10052" y="5381"/>
                    <a:pt x="9549" y="5840"/>
                    <a:pt x="9070" y="6314"/>
                  </a:cubicBezTo>
                  <a:cubicBezTo>
                    <a:pt x="8662" y="6720"/>
                    <a:pt x="8265" y="7144"/>
                    <a:pt x="7825" y="7522"/>
                  </a:cubicBezTo>
                  <a:cubicBezTo>
                    <a:pt x="7665" y="7660"/>
                    <a:pt x="7519" y="7910"/>
                    <a:pt x="7253" y="7910"/>
                  </a:cubicBezTo>
                  <a:cubicBezTo>
                    <a:pt x="7180" y="7910"/>
                    <a:pt x="7099" y="7891"/>
                    <a:pt x="7006" y="7847"/>
                  </a:cubicBezTo>
                  <a:cubicBezTo>
                    <a:pt x="6996" y="7842"/>
                    <a:pt x="6984" y="7840"/>
                    <a:pt x="6970" y="7840"/>
                  </a:cubicBezTo>
                  <a:cubicBezTo>
                    <a:pt x="6891" y="7840"/>
                    <a:pt x="6758" y="7910"/>
                    <a:pt x="6687" y="7969"/>
                  </a:cubicBezTo>
                  <a:cubicBezTo>
                    <a:pt x="6207" y="8371"/>
                    <a:pt x="5687" y="8730"/>
                    <a:pt x="5299" y="9222"/>
                  </a:cubicBezTo>
                  <a:cubicBezTo>
                    <a:pt x="5074" y="9507"/>
                    <a:pt x="4715" y="9702"/>
                    <a:pt x="4478" y="9994"/>
                  </a:cubicBezTo>
                  <a:cubicBezTo>
                    <a:pt x="4303" y="10208"/>
                    <a:pt x="4035" y="10374"/>
                    <a:pt x="4095" y="10705"/>
                  </a:cubicBezTo>
                  <a:cubicBezTo>
                    <a:pt x="4223" y="10939"/>
                    <a:pt x="3988" y="11124"/>
                    <a:pt x="3861" y="11248"/>
                  </a:cubicBezTo>
                  <a:cubicBezTo>
                    <a:pt x="3646" y="11457"/>
                    <a:pt x="3429" y="11676"/>
                    <a:pt x="3191" y="11872"/>
                  </a:cubicBezTo>
                  <a:cubicBezTo>
                    <a:pt x="3079" y="11964"/>
                    <a:pt x="2967" y="11999"/>
                    <a:pt x="2868" y="11999"/>
                  </a:cubicBezTo>
                  <a:cubicBezTo>
                    <a:pt x="2809" y="11999"/>
                    <a:pt x="2755" y="11987"/>
                    <a:pt x="2708" y="11966"/>
                  </a:cubicBezTo>
                  <a:cubicBezTo>
                    <a:pt x="2570" y="11905"/>
                    <a:pt x="2465" y="11739"/>
                    <a:pt x="2497" y="11552"/>
                  </a:cubicBezTo>
                  <a:cubicBezTo>
                    <a:pt x="2515" y="11447"/>
                    <a:pt x="2555" y="11348"/>
                    <a:pt x="2568" y="11241"/>
                  </a:cubicBezTo>
                  <a:cubicBezTo>
                    <a:pt x="2610" y="10937"/>
                    <a:pt x="2691" y="10640"/>
                    <a:pt x="2810" y="10357"/>
                  </a:cubicBezTo>
                  <a:cubicBezTo>
                    <a:pt x="2830" y="10307"/>
                    <a:pt x="2891" y="10171"/>
                    <a:pt x="3031" y="10171"/>
                  </a:cubicBezTo>
                  <a:cubicBezTo>
                    <a:pt x="3077" y="10171"/>
                    <a:pt x="3132" y="10186"/>
                    <a:pt x="3197" y="10224"/>
                  </a:cubicBezTo>
                  <a:cubicBezTo>
                    <a:pt x="3276" y="10270"/>
                    <a:pt x="3355" y="10293"/>
                    <a:pt x="3432" y="10293"/>
                  </a:cubicBezTo>
                  <a:cubicBezTo>
                    <a:pt x="3581" y="10293"/>
                    <a:pt x="3727" y="10208"/>
                    <a:pt x="3877" y="10040"/>
                  </a:cubicBezTo>
                  <a:cubicBezTo>
                    <a:pt x="4241" y="9634"/>
                    <a:pt x="4672" y="9266"/>
                    <a:pt x="4980" y="8823"/>
                  </a:cubicBezTo>
                  <a:cubicBezTo>
                    <a:pt x="5197" y="8511"/>
                    <a:pt x="5499" y="8251"/>
                    <a:pt x="5659" y="7904"/>
                  </a:cubicBezTo>
                  <a:cubicBezTo>
                    <a:pt x="5751" y="7707"/>
                    <a:pt x="5751" y="7521"/>
                    <a:pt x="5731" y="7307"/>
                  </a:cubicBezTo>
                  <a:cubicBezTo>
                    <a:pt x="5694" y="6924"/>
                    <a:pt x="5670" y="6520"/>
                    <a:pt x="6036" y="6217"/>
                  </a:cubicBezTo>
                  <a:cubicBezTo>
                    <a:pt x="6064" y="6193"/>
                    <a:pt x="6061" y="6138"/>
                    <a:pt x="6080" y="6102"/>
                  </a:cubicBezTo>
                  <a:cubicBezTo>
                    <a:pt x="6191" y="5883"/>
                    <a:pt x="6199" y="5643"/>
                    <a:pt x="6505" y="5489"/>
                  </a:cubicBezTo>
                  <a:cubicBezTo>
                    <a:pt x="6725" y="5379"/>
                    <a:pt x="6846" y="5076"/>
                    <a:pt x="6963" y="4840"/>
                  </a:cubicBezTo>
                  <a:cubicBezTo>
                    <a:pt x="7021" y="4725"/>
                    <a:pt x="7027" y="4609"/>
                    <a:pt x="7188" y="4609"/>
                  </a:cubicBezTo>
                  <a:cubicBezTo>
                    <a:pt x="7198" y="4609"/>
                    <a:pt x="7208" y="4610"/>
                    <a:pt x="7220" y="4611"/>
                  </a:cubicBezTo>
                  <a:cubicBezTo>
                    <a:pt x="7137" y="4319"/>
                    <a:pt x="7505" y="4287"/>
                    <a:pt x="7593" y="4079"/>
                  </a:cubicBezTo>
                  <a:cubicBezTo>
                    <a:pt x="7802" y="3587"/>
                    <a:pt x="8244" y="3221"/>
                    <a:pt x="8513" y="2753"/>
                  </a:cubicBezTo>
                  <a:cubicBezTo>
                    <a:pt x="8559" y="2674"/>
                    <a:pt x="8615" y="2645"/>
                    <a:pt x="8675" y="2645"/>
                  </a:cubicBezTo>
                  <a:close/>
                  <a:moveTo>
                    <a:pt x="4013" y="0"/>
                  </a:moveTo>
                  <a:cubicBezTo>
                    <a:pt x="3797" y="0"/>
                    <a:pt x="3578" y="44"/>
                    <a:pt x="3359" y="148"/>
                  </a:cubicBezTo>
                  <a:cubicBezTo>
                    <a:pt x="2945" y="344"/>
                    <a:pt x="2341" y="389"/>
                    <a:pt x="2282" y="1014"/>
                  </a:cubicBezTo>
                  <a:cubicBezTo>
                    <a:pt x="2246" y="1401"/>
                    <a:pt x="2281" y="1543"/>
                    <a:pt x="2685" y="1707"/>
                  </a:cubicBezTo>
                  <a:cubicBezTo>
                    <a:pt x="2820" y="1762"/>
                    <a:pt x="3076" y="1792"/>
                    <a:pt x="3075" y="1823"/>
                  </a:cubicBezTo>
                  <a:cubicBezTo>
                    <a:pt x="3069" y="2019"/>
                    <a:pt x="3181" y="2040"/>
                    <a:pt x="3353" y="2085"/>
                  </a:cubicBezTo>
                  <a:cubicBezTo>
                    <a:pt x="3484" y="2119"/>
                    <a:pt x="3623" y="2238"/>
                    <a:pt x="3688" y="2353"/>
                  </a:cubicBezTo>
                  <a:cubicBezTo>
                    <a:pt x="3825" y="2597"/>
                    <a:pt x="3529" y="3175"/>
                    <a:pt x="3231" y="3303"/>
                  </a:cubicBezTo>
                  <a:cubicBezTo>
                    <a:pt x="2998" y="3404"/>
                    <a:pt x="2841" y="3459"/>
                    <a:pt x="2715" y="3459"/>
                  </a:cubicBezTo>
                  <a:cubicBezTo>
                    <a:pt x="2530" y="3459"/>
                    <a:pt x="2414" y="3340"/>
                    <a:pt x="2226" y="3072"/>
                  </a:cubicBezTo>
                  <a:cubicBezTo>
                    <a:pt x="1996" y="2743"/>
                    <a:pt x="1894" y="2356"/>
                    <a:pt x="1622" y="2047"/>
                  </a:cubicBezTo>
                  <a:cubicBezTo>
                    <a:pt x="1523" y="1936"/>
                    <a:pt x="1278" y="1870"/>
                    <a:pt x="1072" y="1870"/>
                  </a:cubicBezTo>
                  <a:cubicBezTo>
                    <a:pt x="911" y="1870"/>
                    <a:pt x="773" y="1911"/>
                    <a:pt x="748" y="2003"/>
                  </a:cubicBezTo>
                  <a:cubicBezTo>
                    <a:pt x="670" y="2301"/>
                    <a:pt x="377" y="2442"/>
                    <a:pt x="265" y="2729"/>
                  </a:cubicBezTo>
                  <a:cubicBezTo>
                    <a:pt x="130" y="3076"/>
                    <a:pt x="1" y="3397"/>
                    <a:pt x="90" y="3752"/>
                  </a:cubicBezTo>
                  <a:cubicBezTo>
                    <a:pt x="172" y="4077"/>
                    <a:pt x="61" y="4451"/>
                    <a:pt x="371" y="4722"/>
                  </a:cubicBezTo>
                  <a:cubicBezTo>
                    <a:pt x="151" y="5088"/>
                    <a:pt x="583" y="5253"/>
                    <a:pt x="735" y="5422"/>
                  </a:cubicBezTo>
                  <a:cubicBezTo>
                    <a:pt x="944" y="5656"/>
                    <a:pt x="1201" y="5946"/>
                    <a:pt x="1597" y="6011"/>
                  </a:cubicBezTo>
                  <a:cubicBezTo>
                    <a:pt x="1851" y="6054"/>
                    <a:pt x="2065" y="6196"/>
                    <a:pt x="2343" y="6196"/>
                  </a:cubicBezTo>
                  <a:cubicBezTo>
                    <a:pt x="2370" y="6196"/>
                    <a:pt x="2398" y="6195"/>
                    <a:pt x="2426" y="6192"/>
                  </a:cubicBezTo>
                  <a:cubicBezTo>
                    <a:pt x="2994" y="6132"/>
                    <a:pt x="3572" y="6152"/>
                    <a:pt x="4125" y="5993"/>
                  </a:cubicBezTo>
                  <a:cubicBezTo>
                    <a:pt x="4168" y="5981"/>
                    <a:pt x="4209" y="5974"/>
                    <a:pt x="4247" y="5974"/>
                  </a:cubicBezTo>
                  <a:cubicBezTo>
                    <a:pt x="4340" y="5974"/>
                    <a:pt x="4415" y="6013"/>
                    <a:pt x="4461" y="6097"/>
                  </a:cubicBezTo>
                  <a:cubicBezTo>
                    <a:pt x="4631" y="6406"/>
                    <a:pt x="4813" y="6715"/>
                    <a:pt x="4781" y="7081"/>
                  </a:cubicBezTo>
                  <a:cubicBezTo>
                    <a:pt x="4777" y="7130"/>
                    <a:pt x="4794" y="7216"/>
                    <a:pt x="4829" y="7229"/>
                  </a:cubicBezTo>
                  <a:cubicBezTo>
                    <a:pt x="5283" y="7404"/>
                    <a:pt x="5040" y="7655"/>
                    <a:pt x="4892" y="7854"/>
                  </a:cubicBezTo>
                  <a:cubicBezTo>
                    <a:pt x="4578" y="8281"/>
                    <a:pt x="4224" y="8682"/>
                    <a:pt x="3898" y="9101"/>
                  </a:cubicBezTo>
                  <a:cubicBezTo>
                    <a:pt x="3675" y="9387"/>
                    <a:pt x="3414" y="9594"/>
                    <a:pt x="3039" y="9594"/>
                  </a:cubicBezTo>
                  <a:cubicBezTo>
                    <a:pt x="2976" y="9594"/>
                    <a:pt x="2911" y="9588"/>
                    <a:pt x="2842" y="9576"/>
                  </a:cubicBezTo>
                  <a:cubicBezTo>
                    <a:pt x="2826" y="9574"/>
                    <a:pt x="2812" y="9572"/>
                    <a:pt x="2798" y="9572"/>
                  </a:cubicBezTo>
                  <a:cubicBezTo>
                    <a:pt x="2767" y="9572"/>
                    <a:pt x="2739" y="9580"/>
                    <a:pt x="2707" y="9601"/>
                  </a:cubicBezTo>
                  <a:cubicBezTo>
                    <a:pt x="2366" y="9823"/>
                    <a:pt x="2126" y="10186"/>
                    <a:pt x="2101" y="10492"/>
                  </a:cubicBezTo>
                  <a:cubicBezTo>
                    <a:pt x="2073" y="10859"/>
                    <a:pt x="1928" y="11181"/>
                    <a:pt x="1861" y="11525"/>
                  </a:cubicBezTo>
                  <a:cubicBezTo>
                    <a:pt x="1810" y="11785"/>
                    <a:pt x="1821" y="12019"/>
                    <a:pt x="1950" y="12250"/>
                  </a:cubicBezTo>
                  <a:cubicBezTo>
                    <a:pt x="2100" y="12517"/>
                    <a:pt x="2465" y="12710"/>
                    <a:pt x="2796" y="12710"/>
                  </a:cubicBezTo>
                  <a:cubicBezTo>
                    <a:pt x="2931" y="12710"/>
                    <a:pt x="3061" y="12678"/>
                    <a:pt x="3168" y="12605"/>
                  </a:cubicBezTo>
                  <a:cubicBezTo>
                    <a:pt x="3357" y="12475"/>
                    <a:pt x="3696" y="12450"/>
                    <a:pt x="3737" y="12191"/>
                  </a:cubicBezTo>
                  <a:cubicBezTo>
                    <a:pt x="3765" y="12008"/>
                    <a:pt x="3903" y="11931"/>
                    <a:pt x="4021" y="11865"/>
                  </a:cubicBezTo>
                  <a:cubicBezTo>
                    <a:pt x="4527" y="11579"/>
                    <a:pt x="4693" y="11132"/>
                    <a:pt x="4815" y="10679"/>
                  </a:cubicBezTo>
                  <a:cubicBezTo>
                    <a:pt x="4722" y="10530"/>
                    <a:pt x="4787" y="10459"/>
                    <a:pt x="4887" y="10394"/>
                  </a:cubicBezTo>
                  <a:cubicBezTo>
                    <a:pt x="5200" y="10195"/>
                    <a:pt x="5362" y="9872"/>
                    <a:pt x="5663" y="9654"/>
                  </a:cubicBezTo>
                  <a:cubicBezTo>
                    <a:pt x="5838" y="9529"/>
                    <a:pt x="6063" y="9383"/>
                    <a:pt x="6136" y="9214"/>
                  </a:cubicBezTo>
                  <a:cubicBezTo>
                    <a:pt x="6202" y="9062"/>
                    <a:pt x="6312" y="8972"/>
                    <a:pt x="6415" y="8964"/>
                  </a:cubicBezTo>
                  <a:cubicBezTo>
                    <a:pt x="6419" y="8964"/>
                    <a:pt x="6424" y="8964"/>
                    <a:pt x="6428" y="8964"/>
                  </a:cubicBezTo>
                  <a:cubicBezTo>
                    <a:pt x="6560" y="8964"/>
                    <a:pt x="6636" y="9104"/>
                    <a:pt x="6701" y="9223"/>
                  </a:cubicBezTo>
                  <a:cubicBezTo>
                    <a:pt x="6804" y="9413"/>
                    <a:pt x="6911" y="9609"/>
                    <a:pt x="7060" y="9768"/>
                  </a:cubicBezTo>
                  <a:cubicBezTo>
                    <a:pt x="7381" y="10108"/>
                    <a:pt x="7650" y="10478"/>
                    <a:pt x="7886" y="10867"/>
                  </a:cubicBezTo>
                  <a:cubicBezTo>
                    <a:pt x="8081" y="11190"/>
                    <a:pt x="8383" y="11417"/>
                    <a:pt x="8647" y="11417"/>
                  </a:cubicBezTo>
                  <a:cubicBezTo>
                    <a:pt x="8705" y="11417"/>
                    <a:pt x="8762" y="11405"/>
                    <a:pt x="8816" y="11381"/>
                  </a:cubicBezTo>
                  <a:cubicBezTo>
                    <a:pt x="9074" y="11262"/>
                    <a:pt x="9309" y="11098"/>
                    <a:pt x="9508" y="10895"/>
                  </a:cubicBezTo>
                  <a:cubicBezTo>
                    <a:pt x="9843" y="10552"/>
                    <a:pt x="10250" y="10267"/>
                    <a:pt x="10529" y="9880"/>
                  </a:cubicBezTo>
                  <a:cubicBezTo>
                    <a:pt x="10552" y="9849"/>
                    <a:pt x="10609" y="9828"/>
                    <a:pt x="10654" y="9819"/>
                  </a:cubicBezTo>
                  <a:cubicBezTo>
                    <a:pt x="11064" y="9741"/>
                    <a:pt x="10864" y="9541"/>
                    <a:pt x="10750" y="9382"/>
                  </a:cubicBezTo>
                  <a:cubicBezTo>
                    <a:pt x="10668" y="9267"/>
                    <a:pt x="10539" y="9182"/>
                    <a:pt x="10436" y="9079"/>
                  </a:cubicBezTo>
                  <a:cubicBezTo>
                    <a:pt x="10042" y="8677"/>
                    <a:pt x="9665" y="8261"/>
                    <a:pt x="9251" y="7876"/>
                  </a:cubicBezTo>
                  <a:cubicBezTo>
                    <a:pt x="8923" y="7572"/>
                    <a:pt x="8904" y="7588"/>
                    <a:pt x="9231" y="7263"/>
                  </a:cubicBezTo>
                  <a:cubicBezTo>
                    <a:pt x="9361" y="7134"/>
                    <a:pt x="9470" y="6990"/>
                    <a:pt x="9579" y="6848"/>
                  </a:cubicBezTo>
                  <a:cubicBezTo>
                    <a:pt x="9809" y="6550"/>
                    <a:pt x="10131" y="6300"/>
                    <a:pt x="10452" y="6074"/>
                  </a:cubicBezTo>
                  <a:cubicBezTo>
                    <a:pt x="10605" y="5966"/>
                    <a:pt x="10512" y="5786"/>
                    <a:pt x="10703" y="5695"/>
                  </a:cubicBezTo>
                  <a:cubicBezTo>
                    <a:pt x="11161" y="5480"/>
                    <a:pt x="11454" y="5143"/>
                    <a:pt x="11465" y="4646"/>
                  </a:cubicBezTo>
                  <a:cubicBezTo>
                    <a:pt x="11468" y="4476"/>
                    <a:pt x="11306" y="4244"/>
                    <a:pt x="11648" y="4176"/>
                  </a:cubicBezTo>
                  <a:cubicBezTo>
                    <a:pt x="11655" y="4175"/>
                    <a:pt x="11660" y="4094"/>
                    <a:pt x="11644" y="4086"/>
                  </a:cubicBezTo>
                  <a:cubicBezTo>
                    <a:pt x="11426" y="3976"/>
                    <a:pt x="11448" y="3654"/>
                    <a:pt x="11144" y="3624"/>
                  </a:cubicBezTo>
                  <a:cubicBezTo>
                    <a:pt x="11034" y="3613"/>
                    <a:pt x="10976" y="3547"/>
                    <a:pt x="10927" y="3469"/>
                  </a:cubicBezTo>
                  <a:cubicBezTo>
                    <a:pt x="10758" y="3203"/>
                    <a:pt x="10419" y="3087"/>
                    <a:pt x="10226" y="2847"/>
                  </a:cubicBezTo>
                  <a:cubicBezTo>
                    <a:pt x="9992" y="2558"/>
                    <a:pt x="9601" y="2441"/>
                    <a:pt x="9358" y="2162"/>
                  </a:cubicBezTo>
                  <a:cubicBezTo>
                    <a:pt x="9184" y="1963"/>
                    <a:pt x="8927" y="1859"/>
                    <a:pt x="8685" y="1859"/>
                  </a:cubicBezTo>
                  <a:cubicBezTo>
                    <a:pt x="8490" y="1859"/>
                    <a:pt x="8305" y="1927"/>
                    <a:pt x="8183" y="2068"/>
                  </a:cubicBezTo>
                  <a:cubicBezTo>
                    <a:pt x="7773" y="2543"/>
                    <a:pt x="7375" y="3024"/>
                    <a:pt x="6988" y="3515"/>
                  </a:cubicBezTo>
                  <a:cubicBezTo>
                    <a:pt x="6679" y="3907"/>
                    <a:pt x="6397" y="4316"/>
                    <a:pt x="6094" y="4713"/>
                  </a:cubicBezTo>
                  <a:cubicBezTo>
                    <a:pt x="6059" y="4760"/>
                    <a:pt x="6037" y="4863"/>
                    <a:pt x="5962" y="4863"/>
                  </a:cubicBezTo>
                  <a:cubicBezTo>
                    <a:pt x="5943" y="4863"/>
                    <a:pt x="5921" y="4856"/>
                    <a:pt x="5893" y="4840"/>
                  </a:cubicBezTo>
                  <a:cubicBezTo>
                    <a:pt x="5804" y="4787"/>
                    <a:pt x="5794" y="4693"/>
                    <a:pt x="5858" y="4581"/>
                  </a:cubicBezTo>
                  <a:cubicBezTo>
                    <a:pt x="6024" y="4292"/>
                    <a:pt x="6171" y="3993"/>
                    <a:pt x="6311" y="3691"/>
                  </a:cubicBezTo>
                  <a:cubicBezTo>
                    <a:pt x="6609" y="3054"/>
                    <a:pt x="6627" y="2406"/>
                    <a:pt x="6353" y="1760"/>
                  </a:cubicBezTo>
                  <a:cubicBezTo>
                    <a:pt x="6312" y="1664"/>
                    <a:pt x="6257" y="1572"/>
                    <a:pt x="6217" y="1473"/>
                  </a:cubicBezTo>
                  <a:cubicBezTo>
                    <a:pt x="6030" y="1019"/>
                    <a:pt x="5670" y="669"/>
                    <a:pt x="5236" y="406"/>
                  </a:cubicBezTo>
                  <a:cubicBezTo>
                    <a:pt x="4856" y="175"/>
                    <a:pt x="4441" y="0"/>
                    <a:pt x="40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0"/>
            <p:cNvSpPr/>
            <p:nvPr/>
          </p:nvSpPr>
          <p:spPr>
            <a:xfrm>
              <a:off x="5542925" y="2080963"/>
              <a:ext cx="35775" cy="62375"/>
            </a:xfrm>
            <a:custGeom>
              <a:avLst/>
              <a:gdLst/>
              <a:ahLst/>
              <a:cxnLst/>
              <a:rect l="l" t="t" r="r" b="b"/>
              <a:pathLst>
                <a:path w="1431" h="2495" extrusionOk="0">
                  <a:moveTo>
                    <a:pt x="1086" y="0"/>
                  </a:moveTo>
                  <a:cubicBezTo>
                    <a:pt x="1059" y="0"/>
                    <a:pt x="1031" y="1"/>
                    <a:pt x="1000" y="3"/>
                  </a:cubicBezTo>
                  <a:cubicBezTo>
                    <a:pt x="725" y="20"/>
                    <a:pt x="552" y="69"/>
                    <a:pt x="478" y="366"/>
                  </a:cubicBezTo>
                  <a:cubicBezTo>
                    <a:pt x="432" y="553"/>
                    <a:pt x="347" y="757"/>
                    <a:pt x="279" y="947"/>
                  </a:cubicBezTo>
                  <a:cubicBezTo>
                    <a:pt x="173" y="1247"/>
                    <a:pt x="113" y="1565"/>
                    <a:pt x="1" y="1858"/>
                  </a:cubicBezTo>
                  <a:cubicBezTo>
                    <a:pt x="36" y="1977"/>
                    <a:pt x="51" y="2089"/>
                    <a:pt x="103" y="2185"/>
                  </a:cubicBezTo>
                  <a:cubicBezTo>
                    <a:pt x="170" y="2309"/>
                    <a:pt x="236" y="2494"/>
                    <a:pt x="390" y="2494"/>
                  </a:cubicBezTo>
                  <a:cubicBezTo>
                    <a:pt x="400" y="2494"/>
                    <a:pt x="410" y="2494"/>
                    <a:pt x="421" y="2492"/>
                  </a:cubicBezTo>
                  <a:cubicBezTo>
                    <a:pt x="581" y="2469"/>
                    <a:pt x="751" y="2328"/>
                    <a:pt x="785" y="2160"/>
                  </a:cubicBezTo>
                  <a:cubicBezTo>
                    <a:pt x="912" y="1541"/>
                    <a:pt x="1144" y="950"/>
                    <a:pt x="1345" y="350"/>
                  </a:cubicBezTo>
                  <a:cubicBezTo>
                    <a:pt x="1431" y="94"/>
                    <a:pt x="1345" y="0"/>
                    <a:pt x="10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0"/>
            <p:cNvSpPr/>
            <p:nvPr/>
          </p:nvSpPr>
          <p:spPr>
            <a:xfrm>
              <a:off x="5464450" y="2393088"/>
              <a:ext cx="31825" cy="48725"/>
            </a:xfrm>
            <a:custGeom>
              <a:avLst/>
              <a:gdLst/>
              <a:ahLst/>
              <a:cxnLst/>
              <a:rect l="l" t="t" r="r" b="b"/>
              <a:pathLst>
                <a:path w="1273" h="1949" extrusionOk="0">
                  <a:moveTo>
                    <a:pt x="707" y="1"/>
                  </a:moveTo>
                  <a:cubicBezTo>
                    <a:pt x="624" y="1"/>
                    <a:pt x="522" y="40"/>
                    <a:pt x="398" y="114"/>
                  </a:cubicBezTo>
                  <a:cubicBezTo>
                    <a:pt x="243" y="205"/>
                    <a:pt x="0" y="285"/>
                    <a:pt x="137" y="500"/>
                  </a:cubicBezTo>
                  <a:cubicBezTo>
                    <a:pt x="255" y="687"/>
                    <a:pt x="242" y="881"/>
                    <a:pt x="283" y="1070"/>
                  </a:cubicBezTo>
                  <a:cubicBezTo>
                    <a:pt x="338" y="1313"/>
                    <a:pt x="450" y="1535"/>
                    <a:pt x="564" y="1756"/>
                  </a:cubicBezTo>
                  <a:cubicBezTo>
                    <a:pt x="657" y="1936"/>
                    <a:pt x="882" y="1930"/>
                    <a:pt x="1035" y="1948"/>
                  </a:cubicBezTo>
                  <a:cubicBezTo>
                    <a:pt x="1038" y="1949"/>
                    <a:pt x="1042" y="1949"/>
                    <a:pt x="1046" y="1949"/>
                  </a:cubicBezTo>
                  <a:cubicBezTo>
                    <a:pt x="1155" y="1949"/>
                    <a:pt x="1263" y="1774"/>
                    <a:pt x="1273" y="1637"/>
                  </a:cubicBezTo>
                  <a:cubicBezTo>
                    <a:pt x="1170" y="1167"/>
                    <a:pt x="1093" y="706"/>
                    <a:pt x="962" y="259"/>
                  </a:cubicBezTo>
                  <a:cubicBezTo>
                    <a:pt x="910" y="83"/>
                    <a:pt x="828" y="1"/>
                    <a:pt x="7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0"/>
            <p:cNvSpPr/>
            <p:nvPr/>
          </p:nvSpPr>
          <p:spPr>
            <a:xfrm>
              <a:off x="5579400" y="2112363"/>
              <a:ext cx="47025" cy="45525"/>
            </a:xfrm>
            <a:custGeom>
              <a:avLst/>
              <a:gdLst/>
              <a:ahLst/>
              <a:cxnLst/>
              <a:rect l="l" t="t" r="r" b="b"/>
              <a:pathLst>
                <a:path w="1881" h="1821" extrusionOk="0">
                  <a:moveTo>
                    <a:pt x="1599" y="0"/>
                  </a:moveTo>
                  <a:cubicBezTo>
                    <a:pt x="1586" y="0"/>
                    <a:pt x="1573" y="1"/>
                    <a:pt x="1560" y="1"/>
                  </a:cubicBezTo>
                  <a:cubicBezTo>
                    <a:pt x="1387" y="7"/>
                    <a:pt x="1202" y="73"/>
                    <a:pt x="1119" y="193"/>
                  </a:cubicBezTo>
                  <a:cubicBezTo>
                    <a:pt x="965" y="415"/>
                    <a:pt x="723" y="535"/>
                    <a:pt x="524" y="705"/>
                  </a:cubicBezTo>
                  <a:cubicBezTo>
                    <a:pt x="55" y="1105"/>
                    <a:pt x="0" y="1270"/>
                    <a:pt x="162" y="1693"/>
                  </a:cubicBezTo>
                  <a:cubicBezTo>
                    <a:pt x="198" y="1786"/>
                    <a:pt x="229" y="1821"/>
                    <a:pt x="264" y="1821"/>
                  </a:cubicBezTo>
                  <a:cubicBezTo>
                    <a:pt x="300" y="1821"/>
                    <a:pt x="341" y="1784"/>
                    <a:pt x="397" y="1735"/>
                  </a:cubicBezTo>
                  <a:cubicBezTo>
                    <a:pt x="756" y="1419"/>
                    <a:pt x="1096" y="1077"/>
                    <a:pt x="1492" y="807"/>
                  </a:cubicBezTo>
                  <a:cubicBezTo>
                    <a:pt x="1729" y="646"/>
                    <a:pt x="1784" y="457"/>
                    <a:pt x="1848" y="241"/>
                  </a:cubicBezTo>
                  <a:cubicBezTo>
                    <a:pt x="1880" y="44"/>
                    <a:pt x="1751" y="0"/>
                    <a:pt x="15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0"/>
            <p:cNvSpPr/>
            <p:nvPr/>
          </p:nvSpPr>
          <p:spPr>
            <a:xfrm>
              <a:off x="5423225" y="2392663"/>
              <a:ext cx="27875" cy="56150"/>
            </a:xfrm>
            <a:custGeom>
              <a:avLst/>
              <a:gdLst/>
              <a:ahLst/>
              <a:cxnLst/>
              <a:rect l="l" t="t" r="r" b="b"/>
              <a:pathLst>
                <a:path w="1115" h="2246" extrusionOk="0">
                  <a:moveTo>
                    <a:pt x="776" y="1"/>
                  </a:moveTo>
                  <a:cubicBezTo>
                    <a:pt x="720" y="1"/>
                    <a:pt x="662" y="45"/>
                    <a:pt x="595" y="172"/>
                  </a:cubicBezTo>
                  <a:cubicBezTo>
                    <a:pt x="302" y="733"/>
                    <a:pt x="267" y="1342"/>
                    <a:pt x="71" y="1918"/>
                  </a:cubicBezTo>
                  <a:cubicBezTo>
                    <a:pt x="57" y="2026"/>
                    <a:pt x="0" y="2129"/>
                    <a:pt x="168" y="2191"/>
                  </a:cubicBezTo>
                  <a:cubicBezTo>
                    <a:pt x="225" y="2212"/>
                    <a:pt x="281" y="2246"/>
                    <a:pt x="336" y="2246"/>
                  </a:cubicBezTo>
                  <a:cubicBezTo>
                    <a:pt x="363" y="2246"/>
                    <a:pt x="391" y="2237"/>
                    <a:pt x="418" y="2214"/>
                  </a:cubicBezTo>
                  <a:cubicBezTo>
                    <a:pt x="544" y="2106"/>
                    <a:pt x="698" y="2014"/>
                    <a:pt x="739" y="1842"/>
                  </a:cubicBezTo>
                  <a:cubicBezTo>
                    <a:pt x="848" y="1397"/>
                    <a:pt x="953" y="954"/>
                    <a:pt x="1073" y="512"/>
                  </a:cubicBezTo>
                  <a:cubicBezTo>
                    <a:pt x="1114" y="359"/>
                    <a:pt x="1101" y="225"/>
                    <a:pt x="979" y="124"/>
                  </a:cubicBezTo>
                  <a:cubicBezTo>
                    <a:pt x="907" y="64"/>
                    <a:pt x="843" y="1"/>
                    <a:pt x="7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0"/>
            <p:cNvSpPr/>
            <p:nvPr/>
          </p:nvSpPr>
          <p:spPr>
            <a:xfrm>
              <a:off x="5594175" y="2156063"/>
              <a:ext cx="51125" cy="26775"/>
            </a:xfrm>
            <a:custGeom>
              <a:avLst/>
              <a:gdLst/>
              <a:ahLst/>
              <a:cxnLst/>
              <a:rect l="l" t="t" r="r" b="b"/>
              <a:pathLst>
                <a:path w="2045" h="1071" extrusionOk="0">
                  <a:moveTo>
                    <a:pt x="1615" y="1"/>
                  </a:moveTo>
                  <a:cubicBezTo>
                    <a:pt x="1563" y="1"/>
                    <a:pt x="1507" y="14"/>
                    <a:pt x="1446" y="44"/>
                  </a:cubicBezTo>
                  <a:cubicBezTo>
                    <a:pt x="1174" y="177"/>
                    <a:pt x="873" y="204"/>
                    <a:pt x="592" y="288"/>
                  </a:cubicBezTo>
                  <a:cubicBezTo>
                    <a:pt x="402" y="345"/>
                    <a:pt x="0" y="343"/>
                    <a:pt x="113" y="709"/>
                  </a:cubicBezTo>
                  <a:cubicBezTo>
                    <a:pt x="103" y="967"/>
                    <a:pt x="117" y="1071"/>
                    <a:pt x="237" y="1071"/>
                  </a:cubicBezTo>
                  <a:cubicBezTo>
                    <a:pt x="294" y="1071"/>
                    <a:pt x="377" y="1047"/>
                    <a:pt x="492" y="1005"/>
                  </a:cubicBezTo>
                  <a:cubicBezTo>
                    <a:pt x="866" y="867"/>
                    <a:pt x="1235" y="736"/>
                    <a:pt x="1632" y="655"/>
                  </a:cubicBezTo>
                  <a:cubicBezTo>
                    <a:pt x="1759" y="630"/>
                    <a:pt x="2044" y="491"/>
                    <a:pt x="1946" y="259"/>
                  </a:cubicBezTo>
                  <a:cubicBezTo>
                    <a:pt x="1887" y="121"/>
                    <a:pt x="1773" y="1"/>
                    <a:pt x="16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30"/>
          <p:cNvGrpSpPr/>
          <p:nvPr/>
        </p:nvGrpSpPr>
        <p:grpSpPr>
          <a:xfrm>
            <a:off x="5402068" y="1592123"/>
            <a:ext cx="574750" cy="747275"/>
            <a:chOff x="6968188" y="1859688"/>
            <a:chExt cx="574750" cy="747275"/>
          </a:xfrm>
        </p:grpSpPr>
        <p:sp>
          <p:nvSpPr>
            <p:cNvPr id="855" name="Google Shape;855;p30"/>
            <p:cNvSpPr/>
            <p:nvPr/>
          </p:nvSpPr>
          <p:spPr>
            <a:xfrm>
              <a:off x="6968188" y="1859688"/>
              <a:ext cx="574750" cy="747175"/>
            </a:xfrm>
            <a:custGeom>
              <a:avLst/>
              <a:gdLst/>
              <a:ahLst/>
              <a:cxnLst/>
              <a:rect l="l" t="t" r="r" b="b"/>
              <a:pathLst>
                <a:path w="22990" h="29887" extrusionOk="0">
                  <a:moveTo>
                    <a:pt x="12589" y="0"/>
                  </a:moveTo>
                  <a:cubicBezTo>
                    <a:pt x="12421" y="0"/>
                    <a:pt x="12257" y="17"/>
                    <a:pt x="12114" y="29"/>
                  </a:cubicBezTo>
                  <a:cubicBezTo>
                    <a:pt x="11600" y="74"/>
                    <a:pt x="11062" y="183"/>
                    <a:pt x="10546" y="183"/>
                  </a:cubicBezTo>
                  <a:cubicBezTo>
                    <a:pt x="10520" y="183"/>
                    <a:pt x="10493" y="182"/>
                    <a:pt x="10467" y="182"/>
                  </a:cubicBezTo>
                  <a:cubicBezTo>
                    <a:pt x="10435" y="181"/>
                    <a:pt x="10403" y="181"/>
                    <a:pt x="10371" y="181"/>
                  </a:cubicBezTo>
                  <a:cubicBezTo>
                    <a:pt x="9202" y="181"/>
                    <a:pt x="8145" y="671"/>
                    <a:pt x="7124" y="1055"/>
                  </a:cubicBezTo>
                  <a:cubicBezTo>
                    <a:pt x="6261" y="1380"/>
                    <a:pt x="5355" y="1867"/>
                    <a:pt x="4604" y="2538"/>
                  </a:cubicBezTo>
                  <a:cubicBezTo>
                    <a:pt x="3877" y="3189"/>
                    <a:pt x="3169" y="3861"/>
                    <a:pt x="2642" y="4660"/>
                  </a:cubicBezTo>
                  <a:cubicBezTo>
                    <a:pt x="2185" y="5357"/>
                    <a:pt x="1676" y="6062"/>
                    <a:pt x="1563" y="6673"/>
                  </a:cubicBezTo>
                  <a:cubicBezTo>
                    <a:pt x="1057" y="7782"/>
                    <a:pt x="839" y="8717"/>
                    <a:pt x="579" y="9644"/>
                  </a:cubicBezTo>
                  <a:cubicBezTo>
                    <a:pt x="63" y="11484"/>
                    <a:pt x="1" y="13352"/>
                    <a:pt x="306" y="15203"/>
                  </a:cubicBezTo>
                  <a:cubicBezTo>
                    <a:pt x="552" y="16687"/>
                    <a:pt x="1243" y="18058"/>
                    <a:pt x="1801" y="19454"/>
                  </a:cubicBezTo>
                  <a:cubicBezTo>
                    <a:pt x="2441" y="21056"/>
                    <a:pt x="3452" y="22461"/>
                    <a:pt x="4506" y="23797"/>
                  </a:cubicBezTo>
                  <a:cubicBezTo>
                    <a:pt x="5405" y="24939"/>
                    <a:pt x="6355" y="26055"/>
                    <a:pt x="7371" y="27114"/>
                  </a:cubicBezTo>
                  <a:cubicBezTo>
                    <a:pt x="8305" y="28087"/>
                    <a:pt x="9343" y="28958"/>
                    <a:pt x="10464" y="29710"/>
                  </a:cubicBezTo>
                  <a:cubicBezTo>
                    <a:pt x="10637" y="29827"/>
                    <a:pt x="10800" y="29887"/>
                    <a:pt x="10978" y="29887"/>
                  </a:cubicBezTo>
                  <a:cubicBezTo>
                    <a:pt x="11103" y="29887"/>
                    <a:pt x="11235" y="29857"/>
                    <a:pt x="11382" y="29797"/>
                  </a:cubicBezTo>
                  <a:cubicBezTo>
                    <a:pt x="12213" y="29455"/>
                    <a:pt x="12575" y="28612"/>
                    <a:pt x="13275" y="28121"/>
                  </a:cubicBezTo>
                  <a:cubicBezTo>
                    <a:pt x="13867" y="27705"/>
                    <a:pt x="14253" y="26993"/>
                    <a:pt x="14851" y="26591"/>
                  </a:cubicBezTo>
                  <a:cubicBezTo>
                    <a:pt x="15519" y="26142"/>
                    <a:pt x="15799" y="25321"/>
                    <a:pt x="16551" y="24988"/>
                  </a:cubicBezTo>
                  <a:cubicBezTo>
                    <a:pt x="16628" y="24955"/>
                    <a:pt x="16683" y="24834"/>
                    <a:pt x="16714" y="24742"/>
                  </a:cubicBezTo>
                  <a:cubicBezTo>
                    <a:pt x="16897" y="24178"/>
                    <a:pt x="17424" y="23862"/>
                    <a:pt x="17814" y="23537"/>
                  </a:cubicBezTo>
                  <a:cubicBezTo>
                    <a:pt x="18356" y="23081"/>
                    <a:pt x="18622" y="22445"/>
                    <a:pt x="19084" y="21950"/>
                  </a:cubicBezTo>
                  <a:cubicBezTo>
                    <a:pt x="19400" y="21612"/>
                    <a:pt x="19663" y="21026"/>
                    <a:pt x="19971" y="20603"/>
                  </a:cubicBezTo>
                  <a:cubicBezTo>
                    <a:pt x="20701" y="19597"/>
                    <a:pt x="21172" y="18470"/>
                    <a:pt x="21721" y="17381"/>
                  </a:cubicBezTo>
                  <a:cubicBezTo>
                    <a:pt x="22076" y="16673"/>
                    <a:pt x="22093" y="15847"/>
                    <a:pt x="22376" y="15099"/>
                  </a:cubicBezTo>
                  <a:cubicBezTo>
                    <a:pt x="22705" y="14238"/>
                    <a:pt x="22561" y="13286"/>
                    <a:pt x="22840" y="12399"/>
                  </a:cubicBezTo>
                  <a:cubicBezTo>
                    <a:pt x="22989" y="11924"/>
                    <a:pt x="22776" y="11389"/>
                    <a:pt x="22700" y="10923"/>
                  </a:cubicBezTo>
                  <a:cubicBezTo>
                    <a:pt x="22519" y="9820"/>
                    <a:pt x="22518" y="8685"/>
                    <a:pt x="22071" y="7605"/>
                  </a:cubicBezTo>
                  <a:cubicBezTo>
                    <a:pt x="21607" y="6477"/>
                    <a:pt x="21252" y="5313"/>
                    <a:pt x="20424" y="4383"/>
                  </a:cubicBezTo>
                  <a:cubicBezTo>
                    <a:pt x="19826" y="3711"/>
                    <a:pt x="19381" y="2881"/>
                    <a:pt x="18481" y="2518"/>
                  </a:cubicBezTo>
                  <a:cubicBezTo>
                    <a:pt x="18354" y="2467"/>
                    <a:pt x="18261" y="2336"/>
                    <a:pt x="18244" y="2175"/>
                  </a:cubicBezTo>
                  <a:cubicBezTo>
                    <a:pt x="18232" y="2064"/>
                    <a:pt x="18195" y="1945"/>
                    <a:pt x="18083" y="1945"/>
                  </a:cubicBezTo>
                  <a:cubicBezTo>
                    <a:pt x="18064" y="1945"/>
                    <a:pt x="18043" y="1949"/>
                    <a:pt x="18019" y="1956"/>
                  </a:cubicBezTo>
                  <a:cubicBezTo>
                    <a:pt x="17989" y="1966"/>
                    <a:pt x="17961" y="1970"/>
                    <a:pt x="17934" y="1970"/>
                  </a:cubicBezTo>
                  <a:cubicBezTo>
                    <a:pt x="17651" y="1970"/>
                    <a:pt x="17551" y="1476"/>
                    <a:pt x="17275" y="1476"/>
                  </a:cubicBezTo>
                  <a:cubicBezTo>
                    <a:pt x="17202" y="1476"/>
                    <a:pt x="17118" y="1510"/>
                    <a:pt x="17014" y="1597"/>
                  </a:cubicBezTo>
                  <a:cubicBezTo>
                    <a:pt x="17002" y="1561"/>
                    <a:pt x="16972" y="1519"/>
                    <a:pt x="16980" y="1487"/>
                  </a:cubicBezTo>
                  <a:cubicBezTo>
                    <a:pt x="17027" y="1289"/>
                    <a:pt x="17009" y="1231"/>
                    <a:pt x="16960" y="1231"/>
                  </a:cubicBezTo>
                  <a:cubicBezTo>
                    <a:pt x="16899" y="1231"/>
                    <a:pt x="16792" y="1321"/>
                    <a:pt x="16706" y="1347"/>
                  </a:cubicBezTo>
                  <a:cubicBezTo>
                    <a:pt x="16669" y="1358"/>
                    <a:pt x="16630" y="1364"/>
                    <a:pt x="16592" y="1364"/>
                  </a:cubicBezTo>
                  <a:cubicBezTo>
                    <a:pt x="16481" y="1364"/>
                    <a:pt x="16375" y="1316"/>
                    <a:pt x="16320" y="1215"/>
                  </a:cubicBezTo>
                  <a:cubicBezTo>
                    <a:pt x="15961" y="543"/>
                    <a:pt x="15303" y="745"/>
                    <a:pt x="14744" y="665"/>
                  </a:cubicBezTo>
                  <a:cubicBezTo>
                    <a:pt x="14739" y="665"/>
                    <a:pt x="14733" y="664"/>
                    <a:pt x="14727" y="664"/>
                  </a:cubicBezTo>
                  <a:cubicBezTo>
                    <a:pt x="14665" y="664"/>
                    <a:pt x="14568" y="703"/>
                    <a:pt x="14516" y="703"/>
                  </a:cubicBezTo>
                  <a:cubicBezTo>
                    <a:pt x="14490" y="703"/>
                    <a:pt x="14475" y="694"/>
                    <a:pt x="14480" y="665"/>
                  </a:cubicBezTo>
                  <a:cubicBezTo>
                    <a:pt x="14541" y="354"/>
                    <a:pt x="14500" y="263"/>
                    <a:pt x="14417" y="263"/>
                  </a:cubicBezTo>
                  <a:cubicBezTo>
                    <a:pt x="14304" y="263"/>
                    <a:pt x="14111" y="435"/>
                    <a:pt x="13998" y="435"/>
                  </a:cubicBezTo>
                  <a:cubicBezTo>
                    <a:pt x="13983" y="435"/>
                    <a:pt x="13969" y="432"/>
                    <a:pt x="13957" y="425"/>
                  </a:cubicBezTo>
                  <a:cubicBezTo>
                    <a:pt x="13915" y="400"/>
                    <a:pt x="13867" y="396"/>
                    <a:pt x="13816" y="396"/>
                  </a:cubicBezTo>
                  <a:cubicBezTo>
                    <a:pt x="13793" y="396"/>
                    <a:pt x="13770" y="396"/>
                    <a:pt x="13746" y="396"/>
                  </a:cubicBezTo>
                  <a:cubicBezTo>
                    <a:pt x="13667" y="396"/>
                    <a:pt x="13584" y="388"/>
                    <a:pt x="13507" y="311"/>
                  </a:cubicBezTo>
                  <a:cubicBezTo>
                    <a:pt x="13252" y="59"/>
                    <a:pt x="12911" y="0"/>
                    <a:pt x="1258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0"/>
            <p:cNvSpPr/>
            <p:nvPr/>
          </p:nvSpPr>
          <p:spPr>
            <a:xfrm>
              <a:off x="6968188" y="1859738"/>
              <a:ext cx="574750" cy="747225"/>
            </a:xfrm>
            <a:custGeom>
              <a:avLst/>
              <a:gdLst/>
              <a:ahLst/>
              <a:cxnLst/>
              <a:rect l="l" t="t" r="r" b="b"/>
              <a:pathLst>
                <a:path w="22990" h="29889" extrusionOk="0">
                  <a:moveTo>
                    <a:pt x="10998" y="1566"/>
                  </a:moveTo>
                  <a:cubicBezTo>
                    <a:pt x="11155" y="1566"/>
                    <a:pt x="11313" y="1576"/>
                    <a:pt x="11472" y="1599"/>
                  </a:cubicBezTo>
                  <a:cubicBezTo>
                    <a:pt x="12175" y="1699"/>
                    <a:pt x="12887" y="1689"/>
                    <a:pt x="13590" y="1847"/>
                  </a:cubicBezTo>
                  <a:cubicBezTo>
                    <a:pt x="14346" y="2017"/>
                    <a:pt x="15102" y="2107"/>
                    <a:pt x="15813" y="2476"/>
                  </a:cubicBezTo>
                  <a:cubicBezTo>
                    <a:pt x="17107" y="3147"/>
                    <a:pt x="18286" y="3956"/>
                    <a:pt x="19213" y="5083"/>
                  </a:cubicBezTo>
                  <a:cubicBezTo>
                    <a:pt x="19895" y="5914"/>
                    <a:pt x="20243" y="6947"/>
                    <a:pt x="20784" y="7865"/>
                  </a:cubicBezTo>
                  <a:cubicBezTo>
                    <a:pt x="20961" y="8166"/>
                    <a:pt x="20929" y="8536"/>
                    <a:pt x="20985" y="8862"/>
                  </a:cubicBezTo>
                  <a:cubicBezTo>
                    <a:pt x="21208" y="10132"/>
                    <a:pt x="21552" y="11393"/>
                    <a:pt x="21370" y="12711"/>
                  </a:cubicBezTo>
                  <a:lnTo>
                    <a:pt x="21370" y="12712"/>
                  </a:lnTo>
                  <a:cubicBezTo>
                    <a:pt x="21259" y="13511"/>
                    <a:pt x="21370" y="14376"/>
                    <a:pt x="21105" y="15112"/>
                  </a:cubicBezTo>
                  <a:cubicBezTo>
                    <a:pt x="20769" y="16049"/>
                    <a:pt x="20686" y="17131"/>
                    <a:pt x="19867" y="17867"/>
                  </a:cubicBezTo>
                  <a:cubicBezTo>
                    <a:pt x="19675" y="18039"/>
                    <a:pt x="19942" y="18327"/>
                    <a:pt x="19770" y="18562"/>
                  </a:cubicBezTo>
                  <a:cubicBezTo>
                    <a:pt x="19343" y="19138"/>
                    <a:pt x="19019" y="19792"/>
                    <a:pt x="18521" y="20314"/>
                  </a:cubicBezTo>
                  <a:cubicBezTo>
                    <a:pt x="18265" y="20582"/>
                    <a:pt x="18122" y="20923"/>
                    <a:pt x="17925" y="21219"/>
                  </a:cubicBezTo>
                  <a:cubicBezTo>
                    <a:pt x="17264" y="22213"/>
                    <a:pt x="16372" y="22994"/>
                    <a:pt x="15625" y="23904"/>
                  </a:cubicBezTo>
                  <a:cubicBezTo>
                    <a:pt x="14584" y="25174"/>
                    <a:pt x="13293" y="26198"/>
                    <a:pt x="12207" y="27428"/>
                  </a:cubicBezTo>
                  <a:cubicBezTo>
                    <a:pt x="11912" y="27764"/>
                    <a:pt x="11671" y="28305"/>
                    <a:pt x="11063" y="28350"/>
                  </a:cubicBezTo>
                  <a:cubicBezTo>
                    <a:pt x="11012" y="28354"/>
                    <a:pt x="10962" y="28357"/>
                    <a:pt x="10915" y="28357"/>
                  </a:cubicBezTo>
                  <a:cubicBezTo>
                    <a:pt x="10747" y="28357"/>
                    <a:pt x="10607" y="28323"/>
                    <a:pt x="10512" y="28189"/>
                  </a:cubicBezTo>
                  <a:cubicBezTo>
                    <a:pt x="9988" y="27448"/>
                    <a:pt x="9080" y="27122"/>
                    <a:pt x="8557" y="26413"/>
                  </a:cubicBezTo>
                  <a:cubicBezTo>
                    <a:pt x="7960" y="25604"/>
                    <a:pt x="7162" y="24991"/>
                    <a:pt x="6576" y="24164"/>
                  </a:cubicBezTo>
                  <a:cubicBezTo>
                    <a:pt x="6271" y="23734"/>
                    <a:pt x="5984" y="23259"/>
                    <a:pt x="5591" y="22861"/>
                  </a:cubicBezTo>
                  <a:cubicBezTo>
                    <a:pt x="5140" y="22408"/>
                    <a:pt x="4890" y="21760"/>
                    <a:pt x="4590" y="21189"/>
                  </a:cubicBezTo>
                  <a:cubicBezTo>
                    <a:pt x="4222" y="20485"/>
                    <a:pt x="3815" y="19782"/>
                    <a:pt x="3519" y="19060"/>
                  </a:cubicBezTo>
                  <a:cubicBezTo>
                    <a:pt x="3270" y="18451"/>
                    <a:pt x="2986" y="17833"/>
                    <a:pt x="2789" y="17187"/>
                  </a:cubicBezTo>
                  <a:cubicBezTo>
                    <a:pt x="2441" y="16049"/>
                    <a:pt x="2176" y="14888"/>
                    <a:pt x="1938" y="13729"/>
                  </a:cubicBezTo>
                  <a:cubicBezTo>
                    <a:pt x="1868" y="13392"/>
                    <a:pt x="1674" y="12884"/>
                    <a:pt x="2007" y="12498"/>
                  </a:cubicBezTo>
                  <a:cubicBezTo>
                    <a:pt x="1547" y="12078"/>
                    <a:pt x="1972" y="11574"/>
                    <a:pt x="1877" y="11145"/>
                  </a:cubicBezTo>
                  <a:cubicBezTo>
                    <a:pt x="1727" y="10463"/>
                    <a:pt x="2034" y="9874"/>
                    <a:pt x="2076" y="9239"/>
                  </a:cubicBezTo>
                  <a:cubicBezTo>
                    <a:pt x="2153" y="8073"/>
                    <a:pt x="2757" y="7092"/>
                    <a:pt x="3171" y="5981"/>
                  </a:cubicBezTo>
                  <a:cubicBezTo>
                    <a:pt x="3641" y="5608"/>
                    <a:pt x="3866" y="5006"/>
                    <a:pt x="4339" y="4560"/>
                  </a:cubicBezTo>
                  <a:cubicBezTo>
                    <a:pt x="4693" y="4226"/>
                    <a:pt x="5024" y="3844"/>
                    <a:pt x="5357" y="3481"/>
                  </a:cubicBezTo>
                  <a:cubicBezTo>
                    <a:pt x="5588" y="3229"/>
                    <a:pt x="5859" y="3261"/>
                    <a:pt x="6092" y="3125"/>
                  </a:cubicBezTo>
                  <a:cubicBezTo>
                    <a:pt x="6793" y="2718"/>
                    <a:pt x="7432" y="2222"/>
                    <a:pt x="8294" y="2068"/>
                  </a:cubicBezTo>
                  <a:cubicBezTo>
                    <a:pt x="9197" y="1906"/>
                    <a:pt x="10080" y="1566"/>
                    <a:pt x="10998" y="1566"/>
                  </a:cubicBezTo>
                  <a:close/>
                  <a:moveTo>
                    <a:pt x="12590" y="0"/>
                  </a:moveTo>
                  <a:cubicBezTo>
                    <a:pt x="12421" y="0"/>
                    <a:pt x="12258" y="17"/>
                    <a:pt x="12114" y="30"/>
                  </a:cubicBezTo>
                  <a:cubicBezTo>
                    <a:pt x="11599" y="75"/>
                    <a:pt x="11058" y="183"/>
                    <a:pt x="10541" y="183"/>
                  </a:cubicBezTo>
                  <a:cubicBezTo>
                    <a:pt x="10516" y="183"/>
                    <a:pt x="10492" y="183"/>
                    <a:pt x="10468" y="182"/>
                  </a:cubicBezTo>
                  <a:cubicBezTo>
                    <a:pt x="10436" y="182"/>
                    <a:pt x="10404" y="181"/>
                    <a:pt x="10371" y="181"/>
                  </a:cubicBezTo>
                  <a:cubicBezTo>
                    <a:pt x="9202" y="181"/>
                    <a:pt x="8145" y="670"/>
                    <a:pt x="7124" y="1055"/>
                  </a:cubicBezTo>
                  <a:cubicBezTo>
                    <a:pt x="6261" y="1379"/>
                    <a:pt x="5355" y="1868"/>
                    <a:pt x="4605" y="2538"/>
                  </a:cubicBezTo>
                  <a:cubicBezTo>
                    <a:pt x="3878" y="3188"/>
                    <a:pt x="3170" y="3861"/>
                    <a:pt x="2644" y="4661"/>
                  </a:cubicBezTo>
                  <a:cubicBezTo>
                    <a:pt x="2185" y="5357"/>
                    <a:pt x="1676" y="6061"/>
                    <a:pt x="1563" y="6672"/>
                  </a:cubicBezTo>
                  <a:cubicBezTo>
                    <a:pt x="1059" y="7781"/>
                    <a:pt x="840" y="8718"/>
                    <a:pt x="580" y="9646"/>
                  </a:cubicBezTo>
                  <a:cubicBezTo>
                    <a:pt x="63" y="11486"/>
                    <a:pt x="1" y="13353"/>
                    <a:pt x="306" y="15205"/>
                  </a:cubicBezTo>
                  <a:cubicBezTo>
                    <a:pt x="552" y="16689"/>
                    <a:pt x="1243" y="18060"/>
                    <a:pt x="1801" y="19456"/>
                  </a:cubicBezTo>
                  <a:cubicBezTo>
                    <a:pt x="2441" y="21058"/>
                    <a:pt x="3453" y="22463"/>
                    <a:pt x="4506" y="23799"/>
                  </a:cubicBezTo>
                  <a:cubicBezTo>
                    <a:pt x="5406" y="24940"/>
                    <a:pt x="6355" y="26057"/>
                    <a:pt x="7371" y="27115"/>
                  </a:cubicBezTo>
                  <a:cubicBezTo>
                    <a:pt x="8307" y="28089"/>
                    <a:pt x="9343" y="28960"/>
                    <a:pt x="10464" y="29712"/>
                  </a:cubicBezTo>
                  <a:cubicBezTo>
                    <a:pt x="10637" y="29828"/>
                    <a:pt x="10800" y="29888"/>
                    <a:pt x="10978" y="29888"/>
                  </a:cubicBezTo>
                  <a:cubicBezTo>
                    <a:pt x="11103" y="29888"/>
                    <a:pt x="11235" y="29859"/>
                    <a:pt x="11382" y="29799"/>
                  </a:cubicBezTo>
                  <a:cubicBezTo>
                    <a:pt x="12213" y="29457"/>
                    <a:pt x="12575" y="28614"/>
                    <a:pt x="13275" y="28122"/>
                  </a:cubicBezTo>
                  <a:cubicBezTo>
                    <a:pt x="13867" y="27707"/>
                    <a:pt x="14254" y="26995"/>
                    <a:pt x="14851" y="26593"/>
                  </a:cubicBezTo>
                  <a:cubicBezTo>
                    <a:pt x="15519" y="26143"/>
                    <a:pt x="15799" y="25323"/>
                    <a:pt x="16552" y="24989"/>
                  </a:cubicBezTo>
                  <a:cubicBezTo>
                    <a:pt x="16628" y="24956"/>
                    <a:pt x="16683" y="24835"/>
                    <a:pt x="16714" y="24744"/>
                  </a:cubicBezTo>
                  <a:cubicBezTo>
                    <a:pt x="16897" y="24180"/>
                    <a:pt x="17424" y="23863"/>
                    <a:pt x="17814" y="23538"/>
                  </a:cubicBezTo>
                  <a:cubicBezTo>
                    <a:pt x="18357" y="23083"/>
                    <a:pt x="18624" y="22447"/>
                    <a:pt x="19084" y="21952"/>
                  </a:cubicBezTo>
                  <a:cubicBezTo>
                    <a:pt x="19400" y="21614"/>
                    <a:pt x="19664" y="21028"/>
                    <a:pt x="19971" y="20604"/>
                  </a:cubicBezTo>
                  <a:cubicBezTo>
                    <a:pt x="20701" y="19599"/>
                    <a:pt x="21172" y="18472"/>
                    <a:pt x="21721" y="17381"/>
                  </a:cubicBezTo>
                  <a:cubicBezTo>
                    <a:pt x="22076" y="16675"/>
                    <a:pt x="22093" y="15847"/>
                    <a:pt x="22378" y="15101"/>
                  </a:cubicBezTo>
                  <a:cubicBezTo>
                    <a:pt x="22705" y="14240"/>
                    <a:pt x="22561" y="13286"/>
                    <a:pt x="22840" y="12401"/>
                  </a:cubicBezTo>
                  <a:cubicBezTo>
                    <a:pt x="22989" y="11924"/>
                    <a:pt x="22776" y="11388"/>
                    <a:pt x="22700" y="10923"/>
                  </a:cubicBezTo>
                  <a:cubicBezTo>
                    <a:pt x="22521" y="9819"/>
                    <a:pt x="22518" y="8686"/>
                    <a:pt x="22072" y="7604"/>
                  </a:cubicBezTo>
                  <a:cubicBezTo>
                    <a:pt x="21607" y="6477"/>
                    <a:pt x="21253" y="5313"/>
                    <a:pt x="20425" y="4383"/>
                  </a:cubicBezTo>
                  <a:cubicBezTo>
                    <a:pt x="19826" y="3712"/>
                    <a:pt x="19381" y="2881"/>
                    <a:pt x="18481" y="2518"/>
                  </a:cubicBezTo>
                  <a:cubicBezTo>
                    <a:pt x="18354" y="2467"/>
                    <a:pt x="18261" y="2335"/>
                    <a:pt x="18244" y="2174"/>
                  </a:cubicBezTo>
                  <a:cubicBezTo>
                    <a:pt x="18232" y="2064"/>
                    <a:pt x="18196" y="1946"/>
                    <a:pt x="18083" y="1946"/>
                  </a:cubicBezTo>
                  <a:cubicBezTo>
                    <a:pt x="18064" y="1946"/>
                    <a:pt x="18043" y="1949"/>
                    <a:pt x="18019" y="1957"/>
                  </a:cubicBezTo>
                  <a:cubicBezTo>
                    <a:pt x="17989" y="1966"/>
                    <a:pt x="17961" y="1971"/>
                    <a:pt x="17934" y="1971"/>
                  </a:cubicBezTo>
                  <a:cubicBezTo>
                    <a:pt x="17652" y="1971"/>
                    <a:pt x="17552" y="1476"/>
                    <a:pt x="17276" y="1476"/>
                  </a:cubicBezTo>
                  <a:cubicBezTo>
                    <a:pt x="17203" y="1476"/>
                    <a:pt x="17118" y="1511"/>
                    <a:pt x="17014" y="1598"/>
                  </a:cubicBezTo>
                  <a:cubicBezTo>
                    <a:pt x="17002" y="1561"/>
                    <a:pt x="16972" y="1520"/>
                    <a:pt x="16980" y="1488"/>
                  </a:cubicBezTo>
                  <a:cubicBezTo>
                    <a:pt x="17028" y="1290"/>
                    <a:pt x="17009" y="1231"/>
                    <a:pt x="16961" y="1231"/>
                  </a:cubicBezTo>
                  <a:cubicBezTo>
                    <a:pt x="16900" y="1231"/>
                    <a:pt x="16793" y="1321"/>
                    <a:pt x="16707" y="1347"/>
                  </a:cubicBezTo>
                  <a:cubicBezTo>
                    <a:pt x="16670" y="1359"/>
                    <a:pt x="16631" y="1364"/>
                    <a:pt x="16593" y="1364"/>
                  </a:cubicBezTo>
                  <a:cubicBezTo>
                    <a:pt x="16482" y="1364"/>
                    <a:pt x="16375" y="1316"/>
                    <a:pt x="16322" y="1215"/>
                  </a:cubicBezTo>
                  <a:cubicBezTo>
                    <a:pt x="15961" y="544"/>
                    <a:pt x="15303" y="744"/>
                    <a:pt x="14744" y="666"/>
                  </a:cubicBezTo>
                  <a:cubicBezTo>
                    <a:pt x="14739" y="665"/>
                    <a:pt x="14733" y="665"/>
                    <a:pt x="14727" y="665"/>
                  </a:cubicBezTo>
                  <a:cubicBezTo>
                    <a:pt x="14665" y="665"/>
                    <a:pt x="14568" y="703"/>
                    <a:pt x="14516" y="703"/>
                  </a:cubicBezTo>
                  <a:cubicBezTo>
                    <a:pt x="14490" y="703"/>
                    <a:pt x="14475" y="694"/>
                    <a:pt x="14480" y="666"/>
                  </a:cubicBezTo>
                  <a:cubicBezTo>
                    <a:pt x="14541" y="354"/>
                    <a:pt x="14500" y="264"/>
                    <a:pt x="14417" y="264"/>
                  </a:cubicBezTo>
                  <a:cubicBezTo>
                    <a:pt x="14303" y="264"/>
                    <a:pt x="14110" y="435"/>
                    <a:pt x="13998" y="435"/>
                  </a:cubicBezTo>
                  <a:cubicBezTo>
                    <a:pt x="13983" y="435"/>
                    <a:pt x="13969" y="432"/>
                    <a:pt x="13957" y="425"/>
                  </a:cubicBezTo>
                  <a:cubicBezTo>
                    <a:pt x="13914" y="399"/>
                    <a:pt x="13865" y="395"/>
                    <a:pt x="13814" y="395"/>
                  </a:cubicBezTo>
                  <a:cubicBezTo>
                    <a:pt x="13792" y="395"/>
                    <a:pt x="13769" y="396"/>
                    <a:pt x="13747" y="396"/>
                  </a:cubicBezTo>
                  <a:cubicBezTo>
                    <a:pt x="13668" y="396"/>
                    <a:pt x="13585" y="388"/>
                    <a:pt x="13508" y="312"/>
                  </a:cubicBezTo>
                  <a:cubicBezTo>
                    <a:pt x="13252" y="59"/>
                    <a:pt x="12911" y="0"/>
                    <a:pt x="125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0"/>
            <p:cNvSpPr/>
            <p:nvPr/>
          </p:nvSpPr>
          <p:spPr>
            <a:xfrm>
              <a:off x="7084048" y="2049579"/>
              <a:ext cx="343037" cy="261066"/>
            </a:xfrm>
            <a:custGeom>
              <a:avLst/>
              <a:gdLst/>
              <a:ahLst/>
              <a:cxnLst/>
              <a:rect l="l" t="t" r="r" b="b"/>
              <a:pathLst>
                <a:path w="16618" h="12647" extrusionOk="0">
                  <a:moveTo>
                    <a:pt x="11792" y="819"/>
                  </a:moveTo>
                  <a:cubicBezTo>
                    <a:pt x="11851" y="864"/>
                    <a:pt x="11919" y="875"/>
                    <a:pt x="11993" y="875"/>
                  </a:cubicBezTo>
                  <a:cubicBezTo>
                    <a:pt x="12064" y="875"/>
                    <a:pt x="12140" y="865"/>
                    <a:pt x="12218" y="865"/>
                  </a:cubicBezTo>
                  <a:cubicBezTo>
                    <a:pt x="12304" y="865"/>
                    <a:pt x="12391" y="877"/>
                    <a:pt x="12476" y="930"/>
                  </a:cubicBezTo>
                  <a:cubicBezTo>
                    <a:pt x="12570" y="989"/>
                    <a:pt x="12668" y="1009"/>
                    <a:pt x="12767" y="1009"/>
                  </a:cubicBezTo>
                  <a:cubicBezTo>
                    <a:pt x="12977" y="1009"/>
                    <a:pt x="13196" y="918"/>
                    <a:pt x="13414" y="918"/>
                  </a:cubicBezTo>
                  <a:cubicBezTo>
                    <a:pt x="13427" y="918"/>
                    <a:pt x="13441" y="918"/>
                    <a:pt x="13454" y="919"/>
                  </a:cubicBezTo>
                  <a:cubicBezTo>
                    <a:pt x="13895" y="946"/>
                    <a:pt x="13886" y="1178"/>
                    <a:pt x="13921" y="1465"/>
                  </a:cubicBezTo>
                  <a:cubicBezTo>
                    <a:pt x="14007" y="2190"/>
                    <a:pt x="13847" y="2911"/>
                    <a:pt x="13991" y="3656"/>
                  </a:cubicBezTo>
                  <a:cubicBezTo>
                    <a:pt x="14082" y="4117"/>
                    <a:pt x="13960" y="4668"/>
                    <a:pt x="13995" y="5182"/>
                  </a:cubicBezTo>
                  <a:cubicBezTo>
                    <a:pt x="14034" y="5753"/>
                    <a:pt x="14079" y="6319"/>
                    <a:pt x="14168" y="6888"/>
                  </a:cubicBezTo>
                  <a:cubicBezTo>
                    <a:pt x="14225" y="7246"/>
                    <a:pt x="14101" y="7646"/>
                    <a:pt x="14148" y="8034"/>
                  </a:cubicBezTo>
                  <a:cubicBezTo>
                    <a:pt x="14232" y="8734"/>
                    <a:pt x="14121" y="9442"/>
                    <a:pt x="14239" y="10143"/>
                  </a:cubicBezTo>
                  <a:cubicBezTo>
                    <a:pt x="14327" y="10668"/>
                    <a:pt x="13918" y="10781"/>
                    <a:pt x="13610" y="10781"/>
                  </a:cubicBezTo>
                  <a:cubicBezTo>
                    <a:pt x="13577" y="10781"/>
                    <a:pt x="13544" y="10779"/>
                    <a:pt x="13514" y="10777"/>
                  </a:cubicBezTo>
                  <a:cubicBezTo>
                    <a:pt x="13312" y="10762"/>
                    <a:pt x="13111" y="10755"/>
                    <a:pt x="12911" y="10755"/>
                  </a:cubicBezTo>
                  <a:cubicBezTo>
                    <a:pt x="12440" y="10755"/>
                    <a:pt x="11973" y="10791"/>
                    <a:pt x="11504" y="10833"/>
                  </a:cubicBezTo>
                  <a:cubicBezTo>
                    <a:pt x="11461" y="10837"/>
                    <a:pt x="11418" y="10841"/>
                    <a:pt x="11381" y="10841"/>
                  </a:cubicBezTo>
                  <a:cubicBezTo>
                    <a:pt x="11274" y="10841"/>
                    <a:pt x="11207" y="10806"/>
                    <a:pt x="11297" y="10618"/>
                  </a:cubicBezTo>
                  <a:cubicBezTo>
                    <a:pt x="11444" y="10313"/>
                    <a:pt x="11410" y="9992"/>
                    <a:pt x="11385" y="9672"/>
                  </a:cubicBezTo>
                  <a:cubicBezTo>
                    <a:pt x="11328" y="8888"/>
                    <a:pt x="11235" y="8105"/>
                    <a:pt x="11229" y="7321"/>
                  </a:cubicBezTo>
                  <a:cubicBezTo>
                    <a:pt x="11228" y="6997"/>
                    <a:pt x="11178" y="6642"/>
                    <a:pt x="11258" y="6345"/>
                  </a:cubicBezTo>
                  <a:cubicBezTo>
                    <a:pt x="11393" y="5841"/>
                    <a:pt x="11226" y="5373"/>
                    <a:pt x="11180" y="4903"/>
                  </a:cubicBezTo>
                  <a:cubicBezTo>
                    <a:pt x="11156" y="4651"/>
                    <a:pt x="11080" y="4381"/>
                    <a:pt x="11159" y="4155"/>
                  </a:cubicBezTo>
                  <a:cubicBezTo>
                    <a:pt x="11334" y="3651"/>
                    <a:pt x="11341" y="3106"/>
                    <a:pt x="11296" y="2625"/>
                  </a:cubicBezTo>
                  <a:cubicBezTo>
                    <a:pt x="11257" y="2199"/>
                    <a:pt x="11335" y="1797"/>
                    <a:pt x="11327" y="1386"/>
                  </a:cubicBezTo>
                  <a:cubicBezTo>
                    <a:pt x="11323" y="1146"/>
                    <a:pt x="11386" y="851"/>
                    <a:pt x="11792" y="819"/>
                  </a:cubicBezTo>
                  <a:close/>
                  <a:moveTo>
                    <a:pt x="8789" y="3363"/>
                  </a:moveTo>
                  <a:lnTo>
                    <a:pt x="8789" y="3363"/>
                  </a:lnTo>
                  <a:cubicBezTo>
                    <a:pt x="8657" y="4332"/>
                    <a:pt x="8884" y="5182"/>
                    <a:pt x="8838" y="6056"/>
                  </a:cubicBezTo>
                  <a:cubicBezTo>
                    <a:pt x="8783" y="7036"/>
                    <a:pt x="8910" y="8027"/>
                    <a:pt x="8944" y="9013"/>
                  </a:cubicBezTo>
                  <a:cubicBezTo>
                    <a:pt x="8964" y="9551"/>
                    <a:pt x="8928" y="10089"/>
                    <a:pt x="9073" y="10617"/>
                  </a:cubicBezTo>
                  <a:cubicBezTo>
                    <a:pt x="9109" y="10749"/>
                    <a:pt x="9149" y="10860"/>
                    <a:pt x="8893" y="10893"/>
                  </a:cubicBezTo>
                  <a:cubicBezTo>
                    <a:pt x="8770" y="10909"/>
                    <a:pt x="8647" y="10915"/>
                    <a:pt x="8524" y="10915"/>
                  </a:cubicBezTo>
                  <a:cubicBezTo>
                    <a:pt x="8245" y="10915"/>
                    <a:pt x="7967" y="10886"/>
                    <a:pt x="7689" y="10886"/>
                  </a:cubicBezTo>
                  <a:cubicBezTo>
                    <a:pt x="7488" y="10886"/>
                    <a:pt x="7288" y="10901"/>
                    <a:pt x="7088" y="10953"/>
                  </a:cubicBezTo>
                  <a:cubicBezTo>
                    <a:pt x="7057" y="10961"/>
                    <a:pt x="7030" y="10964"/>
                    <a:pt x="7004" y="10964"/>
                  </a:cubicBezTo>
                  <a:cubicBezTo>
                    <a:pt x="6836" y="10964"/>
                    <a:pt x="6781" y="10800"/>
                    <a:pt x="6807" y="10636"/>
                  </a:cubicBezTo>
                  <a:cubicBezTo>
                    <a:pt x="6854" y="10330"/>
                    <a:pt x="6861" y="10021"/>
                    <a:pt x="6939" y="9714"/>
                  </a:cubicBezTo>
                  <a:cubicBezTo>
                    <a:pt x="7065" y="9221"/>
                    <a:pt x="6504" y="8744"/>
                    <a:pt x="6856" y="8213"/>
                  </a:cubicBezTo>
                  <a:cubicBezTo>
                    <a:pt x="6867" y="8198"/>
                    <a:pt x="6712" y="8093"/>
                    <a:pt x="6666" y="8011"/>
                  </a:cubicBezTo>
                  <a:cubicBezTo>
                    <a:pt x="6638" y="7957"/>
                    <a:pt x="6431" y="7797"/>
                    <a:pt x="6619" y="7797"/>
                  </a:cubicBezTo>
                  <a:cubicBezTo>
                    <a:pt x="6649" y="7797"/>
                    <a:pt x="6689" y="7801"/>
                    <a:pt x="6742" y="7810"/>
                  </a:cubicBezTo>
                  <a:cubicBezTo>
                    <a:pt x="6743" y="7811"/>
                    <a:pt x="6744" y="7811"/>
                    <a:pt x="6744" y="7811"/>
                  </a:cubicBezTo>
                  <a:cubicBezTo>
                    <a:pt x="6775" y="7811"/>
                    <a:pt x="6859" y="7700"/>
                    <a:pt x="6848" y="7682"/>
                  </a:cubicBezTo>
                  <a:cubicBezTo>
                    <a:pt x="6548" y="7177"/>
                    <a:pt x="6719" y="6587"/>
                    <a:pt x="6674" y="6064"/>
                  </a:cubicBezTo>
                  <a:cubicBezTo>
                    <a:pt x="6636" y="5629"/>
                    <a:pt x="6438" y="5090"/>
                    <a:pt x="6707" y="4615"/>
                  </a:cubicBezTo>
                  <a:cubicBezTo>
                    <a:pt x="6751" y="4538"/>
                    <a:pt x="6618" y="4379"/>
                    <a:pt x="6614" y="4254"/>
                  </a:cubicBezTo>
                  <a:cubicBezTo>
                    <a:pt x="6610" y="4130"/>
                    <a:pt x="6293" y="4064"/>
                    <a:pt x="6539" y="3914"/>
                  </a:cubicBezTo>
                  <a:cubicBezTo>
                    <a:pt x="6686" y="3826"/>
                    <a:pt x="6731" y="3659"/>
                    <a:pt x="6997" y="3659"/>
                  </a:cubicBezTo>
                  <a:cubicBezTo>
                    <a:pt x="7013" y="3659"/>
                    <a:pt x="7030" y="3659"/>
                    <a:pt x="7047" y="3661"/>
                  </a:cubicBezTo>
                  <a:cubicBezTo>
                    <a:pt x="7319" y="3679"/>
                    <a:pt x="7611" y="3759"/>
                    <a:pt x="7904" y="3759"/>
                  </a:cubicBezTo>
                  <a:cubicBezTo>
                    <a:pt x="8204" y="3759"/>
                    <a:pt x="8506" y="3676"/>
                    <a:pt x="8789" y="3363"/>
                  </a:cubicBezTo>
                  <a:close/>
                  <a:moveTo>
                    <a:pt x="4156" y="6143"/>
                  </a:moveTo>
                  <a:cubicBezTo>
                    <a:pt x="4179" y="6871"/>
                    <a:pt x="4209" y="7607"/>
                    <a:pt x="4221" y="8342"/>
                  </a:cubicBezTo>
                  <a:cubicBezTo>
                    <a:pt x="4236" y="9095"/>
                    <a:pt x="4168" y="9849"/>
                    <a:pt x="4243" y="10605"/>
                  </a:cubicBezTo>
                  <a:cubicBezTo>
                    <a:pt x="4277" y="10948"/>
                    <a:pt x="4182" y="11088"/>
                    <a:pt x="3856" y="11088"/>
                  </a:cubicBezTo>
                  <a:cubicBezTo>
                    <a:pt x="3754" y="11088"/>
                    <a:pt x="3630" y="11074"/>
                    <a:pt x="3480" y="11049"/>
                  </a:cubicBezTo>
                  <a:cubicBezTo>
                    <a:pt x="3387" y="11033"/>
                    <a:pt x="3304" y="11015"/>
                    <a:pt x="3222" y="11015"/>
                  </a:cubicBezTo>
                  <a:cubicBezTo>
                    <a:pt x="3157" y="11015"/>
                    <a:pt x="3092" y="11026"/>
                    <a:pt x="3022" y="11060"/>
                  </a:cubicBezTo>
                  <a:cubicBezTo>
                    <a:pt x="2947" y="11096"/>
                    <a:pt x="2883" y="11111"/>
                    <a:pt x="2828" y="11111"/>
                  </a:cubicBezTo>
                  <a:cubicBezTo>
                    <a:pt x="2596" y="11111"/>
                    <a:pt x="2530" y="10839"/>
                    <a:pt x="2534" y="10687"/>
                  </a:cubicBezTo>
                  <a:cubicBezTo>
                    <a:pt x="2557" y="9607"/>
                    <a:pt x="2525" y="8526"/>
                    <a:pt x="2438" y="7449"/>
                  </a:cubicBezTo>
                  <a:cubicBezTo>
                    <a:pt x="2409" y="7084"/>
                    <a:pt x="2523" y="6716"/>
                    <a:pt x="2397" y="6351"/>
                  </a:cubicBezTo>
                  <a:cubicBezTo>
                    <a:pt x="2359" y="6242"/>
                    <a:pt x="2424" y="6169"/>
                    <a:pt x="2565" y="6169"/>
                  </a:cubicBezTo>
                  <a:cubicBezTo>
                    <a:pt x="2589" y="6169"/>
                    <a:pt x="2615" y="6171"/>
                    <a:pt x="2644" y="6175"/>
                  </a:cubicBezTo>
                  <a:cubicBezTo>
                    <a:pt x="2749" y="6192"/>
                    <a:pt x="2856" y="6197"/>
                    <a:pt x="2963" y="6197"/>
                  </a:cubicBezTo>
                  <a:cubicBezTo>
                    <a:pt x="3081" y="6197"/>
                    <a:pt x="3199" y="6191"/>
                    <a:pt x="3318" y="6191"/>
                  </a:cubicBezTo>
                  <a:cubicBezTo>
                    <a:pt x="3459" y="6191"/>
                    <a:pt x="3600" y="6199"/>
                    <a:pt x="3740" y="6231"/>
                  </a:cubicBezTo>
                  <a:cubicBezTo>
                    <a:pt x="3758" y="6236"/>
                    <a:pt x="3777" y="6238"/>
                    <a:pt x="3796" y="6238"/>
                  </a:cubicBezTo>
                  <a:cubicBezTo>
                    <a:pt x="3908" y="6238"/>
                    <a:pt x="4036" y="6172"/>
                    <a:pt x="4156" y="6143"/>
                  </a:cubicBezTo>
                  <a:close/>
                  <a:moveTo>
                    <a:pt x="11163" y="0"/>
                  </a:moveTo>
                  <a:cubicBezTo>
                    <a:pt x="10673" y="0"/>
                    <a:pt x="10286" y="533"/>
                    <a:pt x="10379" y="1028"/>
                  </a:cubicBezTo>
                  <a:cubicBezTo>
                    <a:pt x="10500" y="1673"/>
                    <a:pt x="10322" y="2309"/>
                    <a:pt x="10357" y="2955"/>
                  </a:cubicBezTo>
                  <a:cubicBezTo>
                    <a:pt x="10392" y="3614"/>
                    <a:pt x="10256" y="4284"/>
                    <a:pt x="10302" y="4941"/>
                  </a:cubicBezTo>
                  <a:cubicBezTo>
                    <a:pt x="10374" y="5941"/>
                    <a:pt x="10296" y="6940"/>
                    <a:pt x="10356" y="7937"/>
                  </a:cubicBezTo>
                  <a:cubicBezTo>
                    <a:pt x="10395" y="8604"/>
                    <a:pt x="10409" y="9272"/>
                    <a:pt x="10441" y="9939"/>
                  </a:cubicBezTo>
                  <a:cubicBezTo>
                    <a:pt x="10451" y="10142"/>
                    <a:pt x="10611" y="10323"/>
                    <a:pt x="10496" y="10552"/>
                  </a:cubicBezTo>
                  <a:cubicBezTo>
                    <a:pt x="10440" y="10663"/>
                    <a:pt x="10549" y="10872"/>
                    <a:pt x="10318" y="10876"/>
                  </a:cubicBezTo>
                  <a:cubicBezTo>
                    <a:pt x="10317" y="10876"/>
                    <a:pt x="10315" y="10876"/>
                    <a:pt x="10314" y="10876"/>
                  </a:cubicBezTo>
                  <a:cubicBezTo>
                    <a:pt x="10093" y="10876"/>
                    <a:pt x="9958" y="10669"/>
                    <a:pt x="9976" y="10522"/>
                  </a:cubicBezTo>
                  <a:cubicBezTo>
                    <a:pt x="10050" y="9942"/>
                    <a:pt x="9870" y="9398"/>
                    <a:pt x="9818" y="8839"/>
                  </a:cubicBezTo>
                  <a:cubicBezTo>
                    <a:pt x="9752" y="8105"/>
                    <a:pt x="9783" y="7364"/>
                    <a:pt x="9723" y="6630"/>
                  </a:cubicBezTo>
                  <a:cubicBezTo>
                    <a:pt x="9669" y="5965"/>
                    <a:pt x="9704" y="5297"/>
                    <a:pt x="9689" y="4636"/>
                  </a:cubicBezTo>
                  <a:cubicBezTo>
                    <a:pt x="9677" y="4003"/>
                    <a:pt x="9746" y="3447"/>
                    <a:pt x="9202" y="2974"/>
                  </a:cubicBezTo>
                  <a:cubicBezTo>
                    <a:pt x="9079" y="2868"/>
                    <a:pt x="9030" y="2775"/>
                    <a:pt x="8864" y="2775"/>
                  </a:cubicBezTo>
                  <a:cubicBezTo>
                    <a:pt x="8851" y="2775"/>
                    <a:pt x="8837" y="2775"/>
                    <a:pt x="8823" y="2777"/>
                  </a:cubicBezTo>
                  <a:cubicBezTo>
                    <a:pt x="8308" y="2814"/>
                    <a:pt x="7789" y="2816"/>
                    <a:pt x="7271" y="2833"/>
                  </a:cubicBezTo>
                  <a:lnTo>
                    <a:pt x="7272" y="2830"/>
                  </a:lnTo>
                  <a:lnTo>
                    <a:pt x="7272" y="2830"/>
                  </a:lnTo>
                  <a:cubicBezTo>
                    <a:pt x="7195" y="2833"/>
                    <a:pt x="7118" y="2840"/>
                    <a:pt x="7040" y="2840"/>
                  </a:cubicBezTo>
                  <a:cubicBezTo>
                    <a:pt x="7022" y="2840"/>
                    <a:pt x="7004" y="2840"/>
                    <a:pt x="6985" y="2839"/>
                  </a:cubicBezTo>
                  <a:cubicBezTo>
                    <a:pt x="6945" y="2837"/>
                    <a:pt x="6906" y="2836"/>
                    <a:pt x="6869" y="2836"/>
                  </a:cubicBezTo>
                  <a:cubicBezTo>
                    <a:pt x="6081" y="2836"/>
                    <a:pt x="5761" y="3246"/>
                    <a:pt x="5754" y="3926"/>
                  </a:cubicBezTo>
                  <a:cubicBezTo>
                    <a:pt x="5744" y="5027"/>
                    <a:pt x="5851" y="6125"/>
                    <a:pt x="5836" y="7232"/>
                  </a:cubicBezTo>
                  <a:cubicBezTo>
                    <a:pt x="5821" y="8286"/>
                    <a:pt x="5860" y="9348"/>
                    <a:pt x="6004" y="10400"/>
                  </a:cubicBezTo>
                  <a:cubicBezTo>
                    <a:pt x="6064" y="10837"/>
                    <a:pt x="5882" y="11008"/>
                    <a:pt x="5448" y="11010"/>
                  </a:cubicBezTo>
                  <a:cubicBezTo>
                    <a:pt x="5446" y="11010"/>
                    <a:pt x="5445" y="11010"/>
                    <a:pt x="5443" y="11010"/>
                  </a:cubicBezTo>
                  <a:cubicBezTo>
                    <a:pt x="5012" y="11010"/>
                    <a:pt x="4930" y="10826"/>
                    <a:pt x="5064" y="10452"/>
                  </a:cubicBezTo>
                  <a:cubicBezTo>
                    <a:pt x="5087" y="10386"/>
                    <a:pt x="5036" y="10294"/>
                    <a:pt x="5032" y="10214"/>
                  </a:cubicBezTo>
                  <a:cubicBezTo>
                    <a:pt x="4998" y="9464"/>
                    <a:pt x="4897" y="8709"/>
                    <a:pt x="4953" y="7966"/>
                  </a:cubicBezTo>
                  <a:cubicBezTo>
                    <a:pt x="5015" y="7144"/>
                    <a:pt x="4925" y="6346"/>
                    <a:pt x="4820" y="5544"/>
                  </a:cubicBezTo>
                  <a:cubicBezTo>
                    <a:pt x="4799" y="5376"/>
                    <a:pt x="4593" y="5257"/>
                    <a:pt x="4411" y="5257"/>
                  </a:cubicBezTo>
                  <a:cubicBezTo>
                    <a:pt x="4332" y="5257"/>
                    <a:pt x="4257" y="5280"/>
                    <a:pt x="4203" y="5330"/>
                  </a:cubicBezTo>
                  <a:cubicBezTo>
                    <a:pt x="4161" y="5369"/>
                    <a:pt x="4124" y="5380"/>
                    <a:pt x="4085" y="5380"/>
                  </a:cubicBezTo>
                  <a:cubicBezTo>
                    <a:pt x="4054" y="5380"/>
                    <a:pt x="4022" y="5373"/>
                    <a:pt x="3987" y="5369"/>
                  </a:cubicBezTo>
                  <a:cubicBezTo>
                    <a:pt x="3556" y="5320"/>
                    <a:pt x="3114" y="5322"/>
                    <a:pt x="2694" y="5224"/>
                  </a:cubicBezTo>
                  <a:cubicBezTo>
                    <a:pt x="2601" y="5202"/>
                    <a:pt x="2512" y="5192"/>
                    <a:pt x="2427" y="5192"/>
                  </a:cubicBezTo>
                  <a:cubicBezTo>
                    <a:pt x="2034" y="5192"/>
                    <a:pt x="1751" y="5423"/>
                    <a:pt x="1722" y="5858"/>
                  </a:cubicBezTo>
                  <a:cubicBezTo>
                    <a:pt x="1672" y="6593"/>
                    <a:pt x="1757" y="7327"/>
                    <a:pt x="1770" y="8056"/>
                  </a:cubicBezTo>
                  <a:cubicBezTo>
                    <a:pt x="1783" y="8753"/>
                    <a:pt x="1937" y="9460"/>
                    <a:pt x="1799" y="10158"/>
                  </a:cubicBezTo>
                  <a:cubicBezTo>
                    <a:pt x="1744" y="10441"/>
                    <a:pt x="1962" y="10799"/>
                    <a:pt x="1747" y="10975"/>
                  </a:cubicBezTo>
                  <a:cubicBezTo>
                    <a:pt x="1560" y="11129"/>
                    <a:pt x="1233" y="11157"/>
                    <a:pt x="959" y="11157"/>
                  </a:cubicBezTo>
                  <a:cubicBezTo>
                    <a:pt x="946" y="11157"/>
                    <a:pt x="934" y="11157"/>
                    <a:pt x="922" y="11157"/>
                  </a:cubicBezTo>
                  <a:cubicBezTo>
                    <a:pt x="919" y="11157"/>
                    <a:pt x="917" y="11157"/>
                    <a:pt x="914" y="11157"/>
                  </a:cubicBezTo>
                  <a:cubicBezTo>
                    <a:pt x="284" y="11157"/>
                    <a:pt x="114" y="11466"/>
                    <a:pt x="47" y="12060"/>
                  </a:cubicBezTo>
                  <a:cubicBezTo>
                    <a:pt x="1" y="12473"/>
                    <a:pt x="229" y="12513"/>
                    <a:pt x="438" y="12587"/>
                  </a:cubicBezTo>
                  <a:cubicBezTo>
                    <a:pt x="564" y="12631"/>
                    <a:pt x="690" y="12646"/>
                    <a:pt x="817" y="12646"/>
                  </a:cubicBezTo>
                  <a:cubicBezTo>
                    <a:pt x="1122" y="12646"/>
                    <a:pt x="1431" y="12557"/>
                    <a:pt x="1743" y="12557"/>
                  </a:cubicBezTo>
                  <a:cubicBezTo>
                    <a:pt x="1774" y="12557"/>
                    <a:pt x="1804" y="12558"/>
                    <a:pt x="1835" y="12560"/>
                  </a:cubicBezTo>
                  <a:cubicBezTo>
                    <a:pt x="1971" y="12568"/>
                    <a:pt x="2108" y="12571"/>
                    <a:pt x="2244" y="12571"/>
                  </a:cubicBezTo>
                  <a:cubicBezTo>
                    <a:pt x="2832" y="12571"/>
                    <a:pt x="3424" y="12509"/>
                    <a:pt x="4015" y="12489"/>
                  </a:cubicBezTo>
                  <a:cubicBezTo>
                    <a:pt x="4803" y="12462"/>
                    <a:pt x="5592" y="12443"/>
                    <a:pt x="6381" y="12423"/>
                  </a:cubicBezTo>
                  <a:cubicBezTo>
                    <a:pt x="6913" y="12410"/>
                    <a:pt x="7448" y="12428"/>
                    <a:pt x="7977" y="12384"/>
                  </a:cubicBezTo>
                  <a:cubicBezTo>
                    <a:pt x="8756" y="12321"/>
                    <a:pt x="9538" y="12405"/>
                    <a:pt x="10319" y="12277"/>
                  </a:cubicBezTo>
                  <a:cubicBezTo>
                    <a:pt x="10665" y="12219"/>
                    <a:pt x="11022" y="12192"/>
                    <a:pt x="11378" y="12192"/>
                  </a:cubicBezTo>
                  <a:cubicBezTo>
                    <a:pt x="11615" y="12192"/>
                    <a:pt x="11852" y="12204"/>
                    <a:pt x="12085" y="12228"/>
                  </a:cubicBezTo>
                  <a:cubicBezTo>
                    <a:pt x="12228" y="12242"/>
                    <a:pt x="12371" y="12247"/>
                    <a:pt x="12514" y="12247"/>
                  </a:cubicBezTo>
                  <a:cubicBezTo>
                    <a:pt x="12965" y="12247"/>
                    <a:pt x="13413" y="12194"/>
                    <a:pt x="13865" y="12194"/>
                  </a:cubicBezTo>
                  <a:cubicBezTo>
                    <a:pt x="14047" y="12194"/>
                    <a:pt x="14229" y="12202"/>
                    <a:pt x="14411" y="12226"/>
                  </a:cubicBezTo>
                  <a:cubicBezTo>
                    <a:pt x="14467" y="12234"/>
                    <a:pt x="14524" y="12237"/>
                    <a:pt x="14581" y="12237"/>
                  </a:cubicBezTo>
                  <a:cubicBezTo>
                    <a:pt x="14973" y="12237"/>
                    <a:pt x="15387" y="12084"/>
                    <a:pt x="15805" y="12084"/>
                  </a:cubicBezTo>
                  <a:cubicBezTo>
                    <a:pt x="15819" y="12084"/>
                    <a:pt x="15833" y="12084"/>
                    <a:pt x="15846" y="12085"/>
                  </a:cubicBezTo>
                  <a:cubicBezTo>
                    <a:pt x="15849" y="12085"/>
                    <a:pt x="15851" y="12085"/>
                    <a:pt x="15854" y="12085"/>
                  </a:cubicBezTo>
                  <a:cubicBezTo>
                    <a:pt x="16051" y="12085"/>
                    <a:pt x="16314" y="11943"/>
                    <a:pt x="16405" y="11743"/>
                  </a:cubicBezTo>
                  <a:cubicBezTo>
                    <a:pt x="16617" y="11272"/>
                    <a:pt x="16169" y="10684"/>
                    <a:pt x="15645" y="10684"/>
                  </a:cubicBezTo>
                  <a:cubicBezTo>
                    <a:pt x="15610" y="10684"/>
                    <a:pt x="15574" y="10687"/>
                    <a:pt x="15539" y="10693"/>
                  </a:cubicBezTo>
                  <a:cubicBezTo>
                    <a:pt x="15512" y="10697"/>
                    <a:pt x="15487" y="10699"/>
                    <a:pt x="15463" y="10699"/>
                  </a:cubicBezTo>
                  <a:cubicBezTo>
                    <a:pt x="15144" y="10699"/>
                    <a:pt x="15070" y="10350"/>
                    <a:pt x="15090" y="10253"/>
                  </a:cubicBezTo>
                  <a:cubicBezTo>
                    <a:pt x="15253" y="9507"/>
                    <a:pt x="15053" y="8769"/>
                    <a:pt x="15078" y="8028"/>
                  </a:cubicBezTo>
                  <a:cubicBezTo>
                    <a:pt x="15093" y="7602"/>
                    <a:pt x="15017" y="7113"/>
                    <a:pt x="15023" y="6702"/>
                  </a:cubicBezTo>
                  <a:cubicBezTo>
                    <a:pt x="15032" y="6266"/>
                    <a:pt x="14838" y="5871"/>
                    <a:pt x="14888" y="5425"/>
                  </a:cubicBezTo>
                  <a:cubicBezTo>
                    <a:pt x="14917" y="5167"/>
                    <a:pt x="14941" y="4847"/>
                    <a:pt x="14905" y="4546"/>
                  </a:cubicBezTo>
                  <a:cubicBezTo>
                    <a:pt x="14824" y="3887"/>
                    <a:pt x="14808" y="3216"/>
                    <a:pt x="14807" y="2551"/>
                  </a:cubicBezTo>
                  <a:cubicBezTo>
                    <a:pt x="14806" y="2366"/>
                    <a:pt x="14708" y="2210"/>
                    <a:pt x="14733" y="2035"/>
                  </a:cubicBezTo>
                  <a:cubicBezTo>
                    <a:pt x="14793" y="1613"/>
                    <a:pt x="14835" y="1194"/>
                    <a:pt x="14540" y="832"/>
                  </a:cubicBezTo>
                  <a:cubicBezTo>
                    <a:pt x="14492" y="775"/>
                    <a:pt x="14463" y="746"/>
                    <a:pt x="14520" y="680"/>
                  </a:cubicBezTo>
                  <a:cubicBezTo>
                    <a:pt x="14725" y="448"/>
                    <a:pt x="14534" y="389"/>
                    <a:pt x="14366" y="275"/>
                  </a:cubicBezTo>
                  <a:cubicBezTo>
                    <a:pt x="14226" y="179"/>
                    <a:pt x="14081" y="155"/>
                    <a:pt x="13935" y="155"/>
                  </a:cubicBezTo>
                  <a:cubicBezTo>
                    <a:pt x="13789" y="155"/>
                    <a:pt x="13641" y="179"/>
                    <a:pt x="13496" y="179"/>
                  </a:cubicBezTo>
                  <a:cubicBezTo>
                    <a:pt x="13463" y="179"/>
                    <a:pt x="13430" y="178"/>
                    <a:pt x="13398" y="175"/>
                  </a:cubicBezTo>
                  <a:cubicBezTo>
                    <a:pt x="12661" y="108"/>
                    <a:pt x="11924" y="25"/>
                    <a:pt x="11185" y="1"/>
                  </a:cubicBezTo>
                  <a:cubicBezTo>
                    <a:pt x="11178" y="0"/>
                    <a:pt x="11171" y="0"/>
                    <a:pt x="111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0"/>
            <p:cNvSpPr/>
            <p:nvPr/>
          </p:nvSpPr>
          <p:spPr>
            <a:xfrm>
              <a:off x="7100768" y="1995911"/>
              <a:ext cx="180354" cy="114236"/>
            </a:xfrm>
            <a:custGeom>
              <a:avLst/>
              <a:gdLst/>
              <a:ahLst/>
              <a:cxnLst/>
              <a:rect l="l" t="t" r="r" b="b"/>
              <a:pathLst>
                <a:path w="8737" h="5534" extrusionOk="0">
                  <a:moveTo>
                    <a:pt x="7595" y="1"/>
                  </a:moveTo>
                  <a:cubicBezTo>
                    <a:pt x="7486" y="1"/>
                    <a:pt x="7377" y="7"/>
                    <a:pt x="7269" y="13"/>
                  </a:cubicBezTo>
                  <a:cubicBezTo>
                    <a:pt x="6140" y="74"/>
                    <a:pt x="5054" y="455"/>
                    <a:pt x="3918" y="503"/>
                  </a:cubicBezTo>
                  <a:cubicBezTo>
                    <a:pt x="3801" y="507"/>
                    <a:pt x="3662" y="589"/>
                    <a:pt x="3582" y="680"/>
                  </a:cubicBezTo>
                  <a:cubicBezTo>
                    <a:pt x="3491" y="782"/>
                    <a:pt x="3391" y="1000"/>
                    <a:pt x="3568" y="1055"/>
                  </a:cubicBezTo>
                  <a:cubicBezTo>
                    <a:pt x="3870" y="1149"/>
                    <a:pt x="4096" y="1422"/>
                    <a:pt x="4450" y="1422"/>
                  </a:cubicBezTo>
                  <a:cubicBezTo>
                    <a:pt x="4521" y="1422"/>
                    <a:pt x="4596" y="1411"/>
                    <a:pt x="4679" y="1386"/>
                  </a:cubicBezTo>
                  <a:cubicBezTo>
                    <a:pt x="5320" y="1189"/>
                    <a:pt x="6007" y="1140"/>
                    <a:pt x="6721" y="1019"/>
                  </a:cubicBezTo>
                  <a:lnTo>
                    <a:pt x="6721" y="1019"/>
                  </a:lnTo>
                  <a:cubicBezTo>
                    <a:pt x="6680" y="1128"/>
                    <a:pt x="6676" y="1184"/>
                    <a:pt x="6648" y="1210"/>
                  </a:cubicBezTo>
                  <a:cubicBezTo>
                    <a:pt x="5982" y="1762"/>
                    <a:pt x="5425" y="2428"/>
                    <a:pt x="4633" y="2851"/>
                  </a:cubicBezTo>
                  <a:cubicBezTo>
                    <a:pt x="4281" y="3039"/>
                    <a:pt x="3909" y="3275"/>
                    <a:pt x="3563" y="3502"/>
                  </a:cubicBezTo>
                  <a:cubicBezTo>
                    <a:pt x="2982" y="3882"/>
                    <a:pt x="2284" y="4093"/>
                    <a:pt x="1653" y="4414"/>
                  </a:cubicBezTo>
                  <a:cubicBezTo>
                    <a:pt x="1334" y="4577"/>
                    <a:pt x="995" y="4721"/>
                    <a:pt x="628" y="4721"/>
                  </a:cubicBezTo>
                  <a:cubicBezTo>
                    <a:pt x="542" y="4721"/>
                    <a:pt x="456" y="4714"/>
                    <a:pt x="367" y="4696"/>
                  </a:cubicBezTo>
                  <a:cubicBezTo>
                    <a:pt x="335" y="4690"/>
                    <a:pt x="308" y="4687"/>
                    <a:pt x="285" y="4687"/>
                  </a:cubicBezTo>
                  <a:cubicBezTo>
                    <a:pt x="66" y="4687"/>
                    <a:pt x="219" y="4949"/>
                    <a:pt x="126" y="5044"/>
                  </a:cubicBezTo>
                  <a:cubicBezTo>
                    <a:pt x="1" y="5171"/>
                    <a:pt x="45" y="5386"/>
                    <a:pt x="170" y="5400"/>
                  </a:cubicBezTo>
                  <a:cubicBezTo>
                    <a:pt x="436" y="5428"/>
                    <a:pt x="692" y="5534"/>
                    <a:pt x="963" y="5534"/>
                  </a:cubicBezTo>
                  <a:cubicBezTo>
                    <a:pt x="1079" y="5534"/>
                    <a:pt x="1198" y="5514"/>
                    <a:pt x="1322" y="5461"/>
                  </a:cubicBezTo>
                  <a:cubicBezTo>
                    <a:pt x="2359" y="5011"/>
                    <a:pt x="3479" y="4756"/>
                    <a:pt x="4412" y="4069"/>
                  </a:cubicBezTo>
                  <a:cubicBezTo>
                    <a:pt x="4597" y="3933"/>
                    <a:pt x="4909" y="3982"/>
                    <a:pt x="5047" y="3750"/>
                  </a:cubicBezTo>
                  <a:cubicBezTo>
                    <a:pt x="5282" y="3353"/>
                    <a:pt x="5736" y="3247"/>
                    <a:pt x="6064" y="2969"/>
                  </a:cubicBezTo>
                  <a:cubicBezTo>
                    <a:pt x="6419" y="2668"/>
                    <a:pt x="6833" y="2417"/>
                    <a:pt x="7153" y="2078"/>
                  </a:cubicBezTo>
                  <a:cubicBezTo>
                    <a:pt x="7297" y="1928"/>
                    <a:pt x="7327" y="1669"/>
                    <a:pt x="7725" y="1570"/>
                  </a:cubicBezTo>
                  <a:lnTo>
                    <a:pt x="7725" y="1570"/>
                  </a:lnTo>
                  <a:cubicBezTo>
                    <a:pt x="7455" y="1831"/>
                    <a:pt x="7575" y="2146"/>
                    <a:pt x="7536" y="2215"/>
                  </a:cubicBezTo>
                  <a:cubicBezTo>
                    <a:pt x="7244" y="2722"/>
                    <a:pt x="7475" y="3254"/>
                    <a:pt x="7395" y="3763"/>
                  </a:cubicBezTo>
                  <a:cubicBezTo>
                    <a:pt x="7352" y="4041"/>
                    <a:pt x="7742" y="4130"/>
                    <a:pt x="7965" y="4215"/>
                  </a:cubicBezTo>
                  <a:cubicBezTo>
                    <a:pt x="7990" y="4225"/>
                    <a:pt x="8012" y="4229"/>
                    <a:pt x="8033" y="4229"/>
                  </a:cubicBezTo>
                  <a:cubicBezTo>
                    <a:pt x="8173" y="4229"/>
                    <a:pt x="8231" y="4031"/>
                    <a:pt x="8256" y="3888"/>
                  </a:cubicBezTo>
                  <a:cubicBezTo>
                    <a:pt x="8320" y="3521"/>
                    <a:pt x="8312" y="3132"/>
                    <a:pt x="8432" y="2786"/>
                  </a:cubicBezTo>
                  <a:cubicBezTo>
                    <a:pt x="8674" y="2088"/>
                    <a:pt x="8649" y="1362"/>
                    <a:pt x="8719" y="647"/>
                  </a:cubicBezTo>
                  <a:cubicBezTo>
                    <a:pt x="8736" y="477"/>
                    <a:pt x="8621" y="321"/>
                    <a:pt x="8422" y="200"/>
                  </a:cubicBezTo>
                  <a:cubicBezTo>
                    <a:pt x="8154" y="38"/>
                    <a:pt x="7873" y="1"/>
                    <a:pt x="75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0"/>
            <p:cNvSpPr/>
            <p:nvPr/>
          </p:nvSpPr>
          <p:spPr>
            <a:xfrm>
              <a:off x="7234919" y="2334910"/>
              <a:ext cx="21633" cy="84634"/>
            </a:xfrm>
            <a:custGeom>
              <a:avLst/>
              <a:gdLst/>
              <a:ahLst/>
              <a:cxnLst/>
              <a:rect l="l" t="t" r="r" b="b"/>
              <a:pathLst>
                <a:path w="1048" h="4100" extrusionOk="0">
                  <a:moveTo>
                    <a:pt x="811" y="1"/>
                  </a:moveTo>
                  <a:cubicBezTo>
                    <a:pt x="532" y="204"/>
                    <a:pt x="1" y="205"/>
                    <a:pt x="52" y="660"/>
                  </a:cubicBezTo>
                  <a:cubicBezTo>
                    <a:pt x="159" y="1604"/>
                    <a:pt x="30" y="2547"/>
                    <a:pt x="126" y="3488"/>
                  </a:cubicBezTo>
                  <a:cubicBezTo>
                    <a:pt x="157" y="3798"/>
                    <a:pt x="228" y="4077"/>
                    <a:pt x="544" y="4098"/>
                  </a:cubicBezTo>
                  <a:cubicBezTo>
                    <a:pt x="554" y="4099"/>
                    <a:pt x="564" y="4099"/>
                    <a:pt x="573" y="4099"/>
                  </a:cubicBezTo>
                  <a:cubicBezTo>
                    <a:pt x="879" y="4099"/>
                    <a:pt x="861" y="3768"/>
                    <a:pt x="910" y="3542"/>
                  </a:cubicBezTo>
                  <a:cubicBezTo>
                    <a:pt x="1033" y="2968"/>
                    <a:pt x="943" y="2391"/>
                    <a:pt x="951" y="1817"/>
                  </a:cubicBezTo>
                  <a:cubicBezTo>
                    <a:pt x="962" y="1214"/>
                    <a:pt x="1048" y="624"/>
                    <a:pt x="8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0"/>
            <p:cNvSpPr/>
            <p:nvPr/>
          </p:nvSpPr>
          <p:spPr>
            <a:xfrm>
              <a:off x="7274303" y="2331133"/>
              <a:ext cx="47829" cy="63022"/>
            </a:xfrm>
            <a:custGeom>
              <a:avLst/>
              <a:gdLst/>
              <a:ahLst/>
              <a:cxnLst/>
              <a:rect l="l" t="t" r="r" b="b"/>
              <a:pathLst>
                <a:path w="2317" h="3053" extrusionOk="0">
                  <a:moveTo>
                    <a:pt x="802" y="1"/>
                  </a:moveTo>
                  <a:cubicBezTo>
                    <a:pt x="756" y="1"/>
                    <a:pt x="708" y="13"/>
                    <a:pt x="661" y="40"/>
                  </a:cubicBezTo>
                  <a:cubicBezTo>
                    <a:pt x="589" y="82"/>
                    <a:pt x="527" y="104"/>
                    <a:pt x="460" y="104"/>
                  </a:cubicBezTo>
                  <a:cubicBezTo>
                    <a:pt x="411" y="104"/>
                    <a:pt x="359" y="92"/>
                    <a:pt x="300" y="67"/>
                  </a:cubicBezTo>
                  <a:cubicBezTo>
                    <a:pt x="231" y="37"/>
                    <a:pt x="176" y="23"/>
                    <a:pt x="134" y="23"/>
                  </a:cubicBezTo>
                  <a:cubicBezTo>
                    <a:pt x="20" y="23"/>
                    <a:pt x="0" y="128"/>
                    <a:pt x="56" y="319"/>
                  </a:cubicBezTo>
                  <a:cubicBezTo>
                    <a:pt x="150" y="646"/>
                    <a:pt x="75" y="991"/>
                    <a:pt x="430" y="1276"/>
                  </a:cubicBezTo>
                  <a:cubicBezTo>
                    <a:pt x="556" y="1376"/>
                    <a:pt x="743" y="1741"/>
                    <a:pt x="835" y="2034"/>
                  </a:cubicBezTo>
                  <a:cubicBezTo>
                    <a:pt x="997" y="2556"/>
                    <a:pt x="1370" y="2928"/>
                    <a:pt x="1950" y="3053"/>
                  </a:cubicBezTo>
                  <a:cubicBezTo>
                    <a:pt x="2044" y="2912"/>
                    <a:pt x="1806" y="2705"/>
                    <a:pt x="2111" y="2608"/>
                  </a:cubicBezTo>
                  <a:cubicBezTo>
                    <a:pt x="2278" y="2554"/>
                    <a:pt x="2316" y="2201"/>
                    <a:pt x="2139" y="2058"/>
                  </a:cubicBezTo>
                  <a:cubicBezTo>
                    <a:pt x="1887" y="1855"/>
                    <a:pt x="1781" y="1581"/>
                    <a:pt x="1635" y="1322"/>
                  </a:cubicBezTo>
                  <a:cubicBezTo>
                    <a:pt x="1422" y="945"/>
                    <a:pt x="992" y="697"/>
                    <a:pt x="1003" y="180"/>
                  </a:cubicBezTo>
                  <a:cubicBezTo>
                    <a:pt x="1006" y="74"/>
                    <a:pt x="913" y="1"/>
                    <a:pt x="8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a:off x="7167400" y="2328037"/>
              <a:ext cx="53154" cy="60689"/>
            </a:xfrm>
            <a:custGeom>
              <a:avLst/>
              <a:gdLst/>
              <a:ahLst/>
              <a:cxnLst/>
              <a:rect l="l" t="t" r="r" b="b"/>
              <a:pathLst>
                <a:path w="2575" h="2940" extrusionOk="0">
                  <a:moveTo>
                    <a:pt x="2008" y="0"/>
                  </a:moveTo>
                  <a:cubicBezTo>
                    <a:pt x="1991" y="51"/>
                    <a:pt x="1946" y="59"/>
                    <a:pt x="1898" y="59"/>
                  </a:cubicBezTo>
                  <a:cubicBezTo>
                    <a:pt x="1875" y="59"/>
                    <a:pt x="1851" y="58"/>
                    <a:pt x="1829" y="58"/>
                  </a:cubicBezTo>
                  <a:cubicBezTo>
                    <a:pt x="1763" y="58"/>
                    <a:pt x="1715" y="75"/>
                    <a:pt x="1759" y="215"/>
                  </a:cubicBezTo>
                  <a:cubicBezTo>
                    <a:pt x="1339" y="220"/>
                    <a:pt x="1588" y="714"/>
                    <a:pt x="1313" y="826"/>
                  </a:cubicBezTo>
                  <a:cubicBezTo>
                    <a:pt x="1115" y="907"/>
                    <a:pt x="1036" y="1075"/>
                    <a:pt x="957" y="1263"/>
                  </a:cubicBezTo>
                  <a:cubicBezTo>
                    <a:pt x="806" y="1617"/>
                    <a:pt x="589" y="2011"/>
                    <a:pt x="363" y="2240"/>
                  </a:cubicBezTo>
                  <a:cubicBezTo>
                    <a:pt x="0" y="2608"/>
                    <a:pt x="412" y="2699"/>
                    <a:pt x="445" y="2898"/>
                  </a:cubicBezTo>
                  <a:cubicBezTo>
                    <a:pt x="450" y="2928"/>
                    <a:pt x="500" y="2939"/>
                    <a:pt x="570" y="2939"/>
                  </a:cubicBezTo>
                  <a:cubicBezTo>
                    <a:pt x="742" y="2939"/>
                    <a:pt x="1037" y="2871"/>
                    <a:pt x="1106" y="2824"/>
                  </a:cubicBezTo>
                  <a:cubicBezTo>
                    <a:pt x="1796" y="2349"/>
                    <a:pt x="1704" y="1350"/>
                    <a:pt x="2418" y="885"/>
                  </a:cubicBezTo>
                  <a:cubicBezTo>
                    <a:pt x="2575" y="782"/>
                    <a:pt x="2560" y="568"/>
                    <a:pt x="2417" y="407"/>
                  </a:cubicBezTo>
                  <a:cubicBezTo>
                    <a:pt x="2291" y="267"/>
                    <a:pt x="2236" y="47"/>
                    <a:pt x="20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838;p30">
            <a:extLst>
              <a:ext uri="{FF2B5EF4-FFF2-40B4-BE49-F238E27FC236}">
                <a16:creationId xmlns:a16="http://schemas.microsoft.com/office/drawing/2014/main" id="{76D57D8A-9027-BCAF-6C84-48B00C50BD8A}"/>
              </a:ext>
            </a:extLst>
          </p:cNvPr>
          <p:cNvGrpSpPr/>
          <p:nvPr/>
        </p:nvGrpSpPr>
        <p:grpSpPr>
          <a:xfrm>
            <a:off x="6617449" y="1596648"/>
            <a:ext cx="552650" cy="725050"/>
            <a:chOff x="770600" y="1702650"/>
            <a:chExt cx="552650" cy="725050"/>
          </a:xfrm>
        </p:grpSpPr>
        <p:sp>
          <p:nvSpPr>
            <p:cNvPr id="49" name="Google Shape;839;p30">
              <a:extLst>
                <a:ext uri="{FF2B5EF4-FFF2-40B4-BE49-F238E27FC236}">
                  <a16:creationId xmlns:a16="http://schemas.microsoft.com/office/drawing/2014/main" id="{E53F31E5-13D8-89D3-7C29-60D7914D089D}"/>
                </a:ext>
              </a:extLst>
            </p:cNvPr>
            <p:cNvSpPr/>
            <p:nvPr/>
          </p:nvSpPr>
          <p:spPr>
            <a:xfrm>
              <a:off x="770625" y="1702650"/>
              <a:ext cx="552625" cy="725025"/>
            </a:xfrm>
            <a:custGeom>
              <a:avLst/>
              <a:gdLst/>
              <a:ahLst/>
              <a:cxnLst/>
              <a:rect l="l" t="t" r="r" b="b"/>
              <a:pathLst>
                <a:path w="22105" h="29001" extrusionOk="0">
                  <a:moveTo>
                    <a:pt x="11590" y="1"/>
                  </a:moveTo>
                  <a:cubicBezTo>
                    <a:pt x="11339" y="1"/>
                    <a:pt x="11083" y="68"/>
                    <a:pt x="10868" y="74"/>
                  </a:cubicBezTo>
                  <a:cubicBezTo>
                    <a:pt x="10347" y="91"/>
                    <a:pt x="9790" y="308"/>
                    <a:pt x="9238" y="333"/>
                  </a:cubicBezTo>
                  <a:cubicBezTo>
                    <a:pt x="8081" y="384"/>
                    <a:pt x="7054" y="941"/>
                    <a:pt x="6085" y="1405"/>
                  </a:cubicBezTo>
                  <a:cubicBezTo>
                    <a:pt x="5330" y="1765"/>
                    <a:pt x="4535" y="2285"/>
                    <a:pt x="3861" y="2941"/>
                  </a:cubicBezTo>
                  <a:cubicBezTo>
                    <a:pt x="2856" y="3919"/>
                    <a:pt x="2039" y="4997"/>
                    <a:pt x="1454" y="6234"/>
                  </a:cubicBezTo>
                  <a:cubicBezTo>
                    <a:pt x="655" y="7919"/>
                    <a:pt x="264" y="9761"/>
                    <a:pt x="119" y="11591"/>
                  </a:cubicBezTo>
                  <a:cubicBezTo>
                    <a:pt x="0" y="13095"/>
                    <a:pt x="115" y="14639"/>
                    <a:pt x="632" y="16131"/>
                  </a:cubicBezTo>
                  <a:cubicBezTo>
                    <a:pt x="1042" y="17310"/>
                    <a:pt x="1607" y="18417"/>
                    <a:pt x="2164" y="19510"/>
                  </a:cubicBezTo>
                  <a:cubicBezTo>
                    <a:pt x="2663" y="20488"/>
                    <a:pt x="3249" y="21454"/>
                    <a:pt x="4032" y="22294"/>
                  </a:cubicBezTo>
                  <a:cubicBezTo>
                    <a:pt x="4832" y="23154"/>
                    <a:pt x="5555" y="24085"/>
                    <a:pt x="6386" y="24925"/>
                  </a:cubicBezTo>
                  <a:cubicBezTo>
                    <a:pt x="7831" y="26383"/>
                    <a:pt x="9256" y="27852"/>
                    <a:pt x="11118" y="28807"/>
                  </a:cubicBezTo>
                  <a:cubicBezTo>
                    <a:pt x="11360" y="28931"/>
                    <a:pt x="11606" y="29001"/>
                    <a:pt x="11839" y="29001"/>
                  </a:cubicBezTo>
                  <a:cubicBezTo>
                    <a:pt x="12146" y="29001"/>
                    <a:pt x="12430" y="28878"/>
                    <a:pt x="12644" y="28596"/>
                  </a:cubicBezTo>
                  <a:cubicBezTo>
                    <a:pt x="13119" y="27972"/>
                    <a:pt x="13714" y="27462"/>
                    <a:pt x="14214" y="26878"/>
                  </a:cubicBezTo>
                  <a:cubicBezTo>
                    <a:pt x="15058" y="25896"/>
                    <a:pt x="15876" y="24891"/>
                    <a:pt x="16805" y="23988"/>
                  </a:cubicBezTo>
                  <a:cubicBezTo>
                    <a:pt x="17028" y="23771"/>
                    <a:pt x="16911" y="23397"/>
                    <a:pt x="17153" y="23276"/>
                  </a:cubicBezTo>
                  <a:cubicBezTo>
                    <a:pt x="17672" y="23018"/>
                    <a:pt x="17777" y="22433"/>
                    <a:pt x="18182" y="22094"/>
                  </a:cubicBezTo>
                  <a:cubicBezTo>
                    <a:pt x="18325" y="21974"/>
                    <a:pt x="18544" y="21910"/>
                    <a:pt x="18556" y="21665"/>
                  </a:cubicBezTo>
                  <a:cubicBezTo>
                    <a:pt x="18583" y="21099"/>
                    <a:pt x="19127" y="20836"/>
                    <a:pt x="19325" y="20332"/>
                  </a:cubicBezTo>
                  <a:cubicBezTo>
                    <a:pt x="19651" y="19505"/>
                    <a:pt x="20201" y="18767"/>
                    <a:pt x="20651" y="17989"/>
                  </a:cubicBezTo>
                  <a:cubicBezTo>
                    <a:pt x="20793" y="17745"/>
                    <a:pt x="20628" y="17430"/>
                    <a:pt x="20894" y="17188"/>
                  </a:cubicBezTo>
                  <a:cubicBezTo>
                    <a:pt x="21207" y="16904"/>
                    <a:pt x="21297" y="16476"/>
                    <a:pt x="21381" y="16067"/>
                  </a:cubicBezTo>
                  <a:cubicBezTo>
                    <a:pt x="21519" y="15392"/>
                    <a:pt x="21632" y="14709"/>
                    <a:pt x="21793" y="14039"/>
                  </a:cubicBezTo>
                  <a:cubicBezTo>
                    <a:pt x="22006" y="13158"/>
                    <a:pt x="21995" y="12247"/>
                    <a:pt x="22051" y="11360"/>
                  </a:cubicBezTo>
                  <a:cubicBezTo>
                    <a:pt x="22105" y="10507"/>
                    <a:pt x="21852" y="9612"/>
                    <a:pt x="21615" y="8769"/>
                  </a:cubicBezTo>
                  <a:cubicBezTo>
                    <a:pt x="21466" y="8240"/>
                    <a:pt x="21511" y="7664"/>
                    <a:pt x="21239" y="7179"/>
                  </a:cubicBezTo>
                  <a:cubicBezTo>
                    <a:pt x="20749" y="6312"/>
                    <a:pt x="20439" y="5360"/>
                    <a:pt x="19856" y="4523"/>
                  </a:cubicBezTo>
                  <a:cubicBezTo>
                    <a:pt x="19513" y="4031"/>
                    <a:pt x="19127" y="3510"/>
                    <a:pt x="18718" y="3172"/>
                  </a:cubicBezTo>
                  <a:cubicBezTo>
                    <a:pt x="18255" y="2789"/>
                    <a:pt x="17946" y="2091"/>
                    <a:pt x="17195" y="2063"/>
                  </a:cubicBezTo>
                  <a:cubicBezTo>
                    <a:pt x="17083" y="2058"/>
                    <a:pt x="17001" y="1889"/>
                    <a:pt x="16941" y="1751"/>
                  </a:cubicBezTo>
                  <a:cubicBezTo>
                    <a:pt x="16796" y="1418"/>
                    <a:pt x="16210" y="1609"/>
                    <a:pt x="16173" y="1126"/>
                  </a:cubicBezTo>
                  <a:cubicBezTo>
                    <a:pt x="16137" y="1140"/>
                    <a:pt x="16090" y="1144"/>
                    <a:pt x="16063" y="1168"/>
                  </a:cubicBezTo>
                  <a:cubicBezTo>
                    <a:pt x="15912" y="1307"/>
                    <a:pt x="15817" y="1362"/>
                    <a:pt x="15757" y="1362"/>
                  </a:cubicBezTo>
                  <a:cubicBezTo>
                    <a:pt x="15620" y="1362"/>
                    <a:pt x="15673" y="1070"/>
                    <a:pt x="15669" y="855"/>
                  </a:cubicBezTo>
                  <a:lnTo>
                    <a:pt x="15669" y="855"/>
                  </a:lnTo>
                  <a:cubicBezTo>
                    <a:pt x="15538" y="900"/>
                    <a:pt x="15310" y="1038"/>
                    <a:pt x="15216" y="1038"/>
                  </a:cubicBezTo>
                  <a:cubicBezTo>
                    <a:pt x="15176" y="1038"/>
                    <a:pt x="15160" y="1013"/>
                    <a:pt x="15188" y="943"/>
                  </a:cubicBezTo>
                  <a:cubicBezTo>
                    <a:pt x="15272" y="728"/>
                    <a:pt x="15270" y="683"/>
                    <a:pt x="15223" y="683"/>
                  </a:cubicBezTo>
                  <a:cubicBezTo>
                    <a:pt x="15190" y="683"/>
                    <a:pt x="15134" y="705"/>
                    <a:pt x="15070" y="705"/>
                  </a:cubicBezTo>
                  <a:cubicBezTo>
                    <a:pt x="15044" y="705"/>
                    <a:pt x="15017" y="702"/>
                    <a:pt x="14990" y="692"/>
                  </a:cubicBezTo>
                  <a:cubicBezTo>
                    <a:pt x="14605" y="550"/>
                    <a:pt x="14222" y="507"/>
                    <a:pt x="13834" y="507"/>
                  </a:cubicBezTo>
                  <a:cubicBezTo>
                    <a:pt x="13684" y="507"/>
                    <a:pt x="13533" y="514"/>
                    <a:pt x="13380" y="523"/>
                  </a:cubicBezTo>
                  <a:cubicBezTo>
                    <a:pt x="13366" y="524"/>
                    <a:pt x="13352" y="525"/>
                    <a:pt x="13338" y="525"/>
                  </a:cubicBezTo>
                  <a:cubicBezTo>
                    <a:pt x="13298" y="525"/>
                    <a:pt x="13259" y="522"/>
                    <a:pt x="13219" y="521"/>
                  </a:cubicBezTo>
                  <a:cubicBezTo>
                    <a:pt x="13230" y="260"/>
                    <a:pt x="13177" y="183"/>
                    <a:pt x="13096" y="183"/>
                  </a:cubicBezTo>
                  <a:cubicBezTo>
                    <a:pt x="12982" y="183"/>
                    <a:pt x="12814" y="337"/>
                    <a:pt x="12699" y="337"/>
                  </a:cubicBezTo>
                  <a:cubicBezTo>
                    <a:pt x="12684" y="337"/>
                    <a:pt x="12669" y="334"/>
                    <a:pt x="12656" y="328"/>
                  </a:cubicBezTo>
                  <a:cubicBezTo>
                    <a:pt x="12635" y="318"/>
                    <a:pt x="12612" y="314"/>
                    <a:pt x="12589" y="314"/>
                  </a:cubicBezTo>
                  <a:cubicBezTo>
                    <a:pt x="12520" y="314"/>
                    <a:pt x="12443" y="346"/>
                    <a:pt x="12375" y="346"/>
                  </a:cubicBezTo>
                  <a:cubicBezTo>
                    <a:pt x="12332" y="346"/>
                    <a:pt x="12293" y="334"/>
                    <a:pt x="12260" y="295"/>
                  </a:cubicBezTo>
                  <a:cubicBezTo>
                    <a:pt x="12067" y="62"/>
                    <a:pt x="11831" y="1"/>
                    <a:pt x="115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40;p30">
              <a:extLst>
                <a:ext uri="{FF2B5EF4-FFF2-40B4-BE49-F238E27FC236}">
                  <a16:creationId xmlns:a16="http://schemas.microsoft.com/office/drawing/2014/main" id="{BEC80249-668A-D619-BB64-4862347BEBA4}"/>
                </a:ext>
              </a:extLst>
            </p:cNvPr>
            <p:cNvSpPr/>
            <p:nvPr/>
          </p:nvSpPr>
          <p:spPr>
            <a:xfrm>
              <a:off x="770600" y="1702700"/>
              <a:ext cx="552650" cy="725000"/>
            </a:xfrm>
            <a:custGeom>
              <a:avLst/>
              <a:gdLst/>
              <a:ahLst/>
              <a:cxnLst/>
              <a:rect l="l" t="t" r="r" b="b"/>
              <a:pathLst>
                <a:path w="22106" h="29000" extrusionOk="0">
                  <a:moveTo>
                    <a:pt x="10389" y="1605"/>
                  </a:moveTo>
                  <a:cubicBezTo>
                    <a:pt x="10980" y="1605"/>
                    <a:pt x="11572" y="1678"/>
                    <a:pt x="12158" y="1712"/>
                  </a:cubicBezTo>
                  <a:cubicBezTo>
                    <a:pt x="12989" y="1761"/>
                    <a:pt x="13868" y="1740"/>
                    <a:pt x="14634" y="2205"/>
                  </a:cubicBezTo>
                  <a:cubicBezTo>
                    <a:pt x="14698" y="2244"/>
                    <a:pt x="14794" y="2225"/>
                    <a:pt x="14866" y="2255"/>
                  </a:cubicBezTo>
                  <a:cubicBezTo>
                    <a:pt x="14915" y="2276"/>
                    <a:pt x="14947" y="2337"/>
                    <a:pt x="15032" y="2431"/>
                  </a:cubicBezTo>
                  <a:cubicBezTo>
                    <a:pt x="15689" y="2594"/>
                    <a:pt x="16324" y="2980"/>
                    <a:pt x="16865" y="3444"/>
                  </a:cubicBezTo>
                  <a:cubicBezTo>
                    <a:pt x="17776" y="4226"/>
                    <a:pt x="18716" y="5013"/>
                    <a:pt x="19194" y="6183"/>
                  </a:cubicBezTo>
                  <a:cubicBezTo>
                    <a:pt x="19428" y="6752"/>
                    <a:pt x="19866" y="7201"/>
                    <a:pt x="20006" y="7847"/>
                  </a:cubicBezTo>
                  <a:cubicBezTo>
                    <a:pt x="20329" y="9323"/>
                    <a:pt x="20817" y="10762"/>
                    <a:pt x="20634" y="12311"/>
                  </a:cubicBezTo>
                  <a:cubicBezTo>
                    <a:pt x="20595" y="12640"/>
                    <a:pt x="20483" y="12989"/>
                    <a:pt x="20699" y="13331"/>
                  </a:cubicBezTo>
                  <a:cubicBezTo>
                    <a:pt x="20832" y="13541"/>
                    <a:pt x="20624" y="13860"/>
                    <a:pt x="20576" y="14004"/>
                  </a:cubicBezTo>
                  <a:cubicBezTo>
                    <a:pt x="20276" y="14898"/>
                    <a:pt x="20345" y="15945"/>
                    <a:pt x="19679" y="16677"/>
                  </a:cubicBezTo>
                  <a:cubicBezTo>
                    <a:pt x="19413" y="16969"/>
                    <a:pt x="19684" y="17201"/>
                    <a:pt x="19550" y="17427"/>
                  </a:cubicBezTo>
                  <a:cubicBezTo>
                    <a:pt x="19197" y="18023"/>
                    <a:pt x="18891" y="18655"/>
                    <a:pt x="18473" y="19200"/>
                  </a:cubicBezTo>
                  <a:cubicBezTo>
                    <a:pt x="18239" y="19503"/>
                    <a:pt x="18100" y="19851"/>
                    <a:pt x="17925" y="20162"/>
                  </a:cubicBezTo>
                  <a:cubicBezTo>
                    <a:pt x="17380" y="21137"/>
                    <a:pt x="16604" y="21926"/>
                    <a:pt x="15968" y="22822"/>
                  </a:cubicBezTo>
                  <a:cubicBezTo>
                    <a:pt x="15010" y="24174"/>
                    <a:pt x="13770" y="25285"/>
                    <a:pt x="12774" y="26611"/>
                  </a:cubicBezTo>
                  <a:cubicBezTo>
                    <a:pt x="12512" y="26960"/>
                    <a:pt x="12286" y="27502"/>
                    <a:pt x="11675" y="27568"/>
                  </a:cubicBezTo>
                  <a:cubicBezTo>
                    <a:pt x="11632" y="27573"/>
                    <a:pt x="11590" y="27575"/>
                    <a:pt x="11549" y="27575"/>
                  </a:cubicBezTo>
                  <a:cubicBezTo>
                    <a:pt x="11336" y="27575"/>
                    <a:pt x="11157" y="27512"/>
                    <a:pt x="11133" y="27359"/>
                  </a:cubicBezTo>
                  <a:cubicBezTo>
                    <a:pt x="11073" y="26998"/>
                    <a:pt x="10741" y="26923"/>
                    <a:pt x="10555" y="26817"/>
                  </a:cubicBezTo>
                  <a:cubicBezTo>
                    <a:pt x="9912" y="26448"/>
                    <a:pt x="9369" y="25996"/>
                    <a:pt x="8865" y="25456"/>
                  </a:cubicBezTo>
                  <a:cubicBezTo>
                    <a:pt x="8545" y="25116"/>
                    <a:pt x="8164" y="24825"/>
                    <a:pt x="7822" y="24494"/>
                  </a:cubicBezTo>
                  <a:cubicBezTo>
                    <a:pt x="7362" y="24048"/>
                    <a:pt x="6999" y="23518"/>
                    <a:pt x="6568" y="23081"/>
                  </a:cubicBezTo>
                  <a:cubicBezTo>
                    <a:pt x="6012" y="22514"/>
                    <a:pt x="5604" y="21872"/>
                    <a:pt x="5148" y="21250"/>
                  </a:cubicBezTo>
                  <a:cubicBezTo>
                    <a:pt x="4935" y="20961"/>
                    <a:pt x="4741" y="20668"/>
                    <a:pt x="4652" y="20297"/>
                  </a:cubicBezTo>
                  <a:cubicBezTo>
                    <a:pt x="4557" y="19894"/>
                    <a:pt x="4184" y="19636"/>
                    <a:pt x="3981" y="19262"/>
                  </a:cubicBezTo>
                  <a:cubicBezTo>
                    <a:pt x="3510" y="18393"/>
                    <a:pt x="3070" y="17515"/>
                    <a:pt x="2737" y="16587"/>
                  </a:cubicBezTo>
                  <a:cubicBezTo>
                    <a:pt x="2434" y="15744"/>
                    <a:pt x="2085" y="14902"/>
                    <a:pt x="1938" y="14031"/>
                  </a:cubicBezTo>
                  <a:cubicBezTo>
                    <a:pt x="1883" y="13702"/>
                    <a:pt x="1617" y="13303"/>
                    <a:pt x="1869" y="12925"/>
                  </a:cubicBezTo>
                  <a:cubicBezTo>
                    <a:pt x="1898" y="12881"/>
                    <a:pt x="1930" y="12785"/>
                    <a:pt x="1917" y="12776"/>
                  </a:cubicBezTo>
                  <a:cubicBezTo>
                    <a:pt x="1282" y="12342"/>
                    <a:pt x="1755" y="11672"/>
                    <a:pt x="1626" y="11126"/>
                  </a:cubicBezTo>
                  <a:cubicBezTo>
                    <a:pt x="1480" y="10517"/>
                    <a:pt x="1688" y="9771"/>
                    <a:pt x="1806" y="9100"/>
                  </a:cubicBezTo>
                  <a:cubicBezTo>
                    <a:pt x="1947" y="8310"/>
                    <a:pt x="2170" y="7536"/>
                    <a:pt x="2473" y="6793"/>
                  </a:cubicBezTo>
                  <a:cubicBezTo>
                    <a:pt x="2730" y="6167"/>
                    <a:pt x="3164" y="5620"/>
                    <a:pt x="3570" y="5065"/>
                  </a:cubicBezTo>
                  <a:cubicBezTo>
                    <a:pt x="3880" y="4639"/>
                    <a:pt x="4224" y="4251"/>
                    <a:pt x="4557" y="3850"/>
                  </a:cubicBezTo>
                  <a:cubicBezTo>
                    <a:pt x="4769" y="3594"/>
                    <a:pt x="5028" y="3615"/>
                    <a:pt x="5243" y="3491"/>
                  </a:cubicBezTo>
                  <a:cubicBezTo>
                    <a:pt x="5857" y="3137"/>
                    <a:pt x="6297" y="2567"/>
                    <a:pt x="7098" y="2402"/>
                  </a:cubicBezTo>
                  <a:cubicBezTo>
                    <a:pt x="7786" y="2260"/>
                    <a:pt x="8478" y="1923"/>
                    <a:pt x="9190" y="1740"/>
                  </a:cubicBezTo>
                  <a:cubicBezTo>
                    <a:pt x="9588" y="1639"/>
                    <a:pt x="9988" y="1605"/>
                    <a:pt x="10389" y="1605"/>
                  </a:cubicBezTo>
                  <a:close/>
                  <a:moveTo>
                    <a:pt x="11590" y="1"/>
                  </a:moveTo>
                  <a:cubicBezTo>
                    <a:pt x="11338" y="1"/>
                    <a:pt x="11083" y="67"/>
                    <a:pt x="10868" y="74"/>
                  </a:cubicBezTo>
                  <a:cubicBezTo>
                    <a:pt x="10346" y="90"/>
                    <a:pt x="9790" y="307"/>
                    <a:pt x="9238" y="332"/>
                  </a:cubicBezTo>
                  <a:cubicBezTo>
                    <a:pt x="8081" y="383"/>
                    <a:pt x="7055" y="941"/>
                    <a:pt x="6084" y="1404"/>
                  </a:cubicBezTo>
                  <a:cubicBezTo>
                    <a:pt x="5330" y="1764"/>
                    <a:pt x="4535" y="2285"/>
                    <a:pt x="3860" y="2942"/>
                  </a:cubicBezTo>
                  <a:cubicBezTo>
                    <a:pt x="2855" y="3920"/>
                    <a:pt x="2038" y="4996"/>
                    <a:pt x="1453" y="6233"/>
                  </a:cubicBezTo>
                  <a:cubicBezTo>
                    <a:pt x="655" y="7918"/>
                    <a:pt x="264" y="9759"/>
                    <a:pt x="120" y="11590"/>
                  </a:cubicBezTo>
                  <a:cubicBezTo>
                    <a:pt x="0" y="13094"/>
                    <a:pt x="115" y="14640"/>
                    <a:pt x="632" y="16130"/>
                  </a:cubicBezTo>
                  <a:cubicBezTo>
                    <a:pt x="1042" y="17310"/>
                    <a:pt x="1607" y="18416"/>
                    <a:pt x="2164" y="19509"/>
                  </a:cubicBezTo>
                  <a:cubicBezTo>
                    <a:pt x="2662" y="20487"/>
                    <a:pt x="3249" y="21453"/>
                    <a:pt x="4031" y="22293"/>
                  </a:cubicBezTo>
                  <a:cubicBezTo>
                    <a:pt x="4831" y="23152"/>
                    <a:pt x="5554" y="24085"/>
                    <a:pt x="6386" y="24924"/>
                  </a:cubicBezTo>
                  <a:cubicBezTo>
                    <a:pt x="7832" y="26382"/>
                    <a:pt x="9257" y="27853"/>
                    <a:pt x="11118" y="28806"/>
                  </a:cubicBezTo>
                  <a:cubicBezTo>
                    <a:pt x="11360" y="28930"/>
                    <a:pt x="11606" y="29000"/>
                    <a:pt x="11839" y="29000"/>
                  </a:cubicBezTo>
                  <a:cubicBezTo>
                    <a:pt x="12147" y="29000"/>
                    <a:pt x="12429" y="28878"/>
                    <a:pt x="12644" y="28596"/>
                  </a:cubicBezTo>
                  <a:cubicBezTo>
                    <a:pt x="13119" y="27971"/>
                    <a:pt x="13713" y="27462"/>
                    <a:pt x="14214" y="26878"/>
                  </a:cubicBezTo>
                  <a:cubicBezTo>
                    <a:pt x="15058" y="25895"/>
                    <a:pt x="15876" y="24890"/>
                    <a:pt x="16804" y="23987"/>
                  </a:cubicBezTo>
                  <a:cubicBezTo>
                    <a:pt x="17028" y="23770"/>
                    <a:pt x="16911" y="23397"/>
                    <a:pt x="17152" y="23277"/>
                  </a:cubicBezTo>
                  <a:cubicBezTo>
                    <a:pt x="17671" y="23018"/>
                    <a:pt x="17778" y="22433"/>
                    <a:pt x="18182" y="22093"/>
                  </a:cubicBezTo>
                  <a:cubicBezTo>
                    <a:pt x="18325" y="21973"/>
                    <a:pt x="18543" y="21909"/>
                    <a:pt x="18556" y="21666"/>
                  </a:cubicBezTo>
                  <a:cubicBezTo>
                    <a:pt x="18582" y="21099"/>
                    <a:pt x="19127" y="20835"/>
                    <a:pt x="19325" y="20331"/>
                  </a:cubicBezTo>
                  <a:cubicBezTo>
                    <a:pt x="19651" y="19504"/>
                    <a:pt x="20201" y="18766"/>
                    <a:pt x="20651" y="17989"/>
                  </a:cubicBezTo>
                  <a:cubicBezTo>
                    <a:pt x="20793" y="17744"/>
                    <a:pt x="20628" y="17429"/>
                    <a:pt x="20894" y="17187"/>
                  </a:cubicBezTo>
                  <a:cubicBezTo>
                    <a:pt x="21208" y="16903"/>
                    <a:pt x="21297" y="16475"/>
                    <a:pt x="21380" y="16068"/>
                  </a:cubicBezTo>
                  <a:cubicBezTo>
                    <a:pt x="21518" y="15391"/>
                    <a:pt x="21633" y="14708"/>
                    <a:pt x="21794" y="14039"/>
                  </a:cubicBezTo>
                  <a:cubicBezTo>
                    <a:pt x="22006" y="13157"/>
                    <a:pt x="21995" y="12246"/>
                    <a:pt x="22051" y="11360"/>
                  </a:cubicBezTo>
                  <a:cubicBezTo>
                    <a:pt x="22106" y="10505"/>
                    <a:pt x="21853" y="9611"/>
                    <a:pt x="21616" y="8767"/>
                  </a:cubicBezTo>
                  <a:cubicBezTo>
                    <a:pt x="21467" y="8239"/>
                    <a:pt x="21512" y="7662"/>
                    <a:pt x="21239" y="7178"/>
                  </a:cubicBezTo>
                  <a:cubicBezTo>
                    <a:pt x="20749" y="6310"/>
                    <a:pt x="20440" y="5358"/>
                    <a:pt x="19857" y="4522"/>
                  </a:cubicBezTo>
                  <a:cubicBezTo>
                    <a:pt x="19514" y="4029"/>
                    <a:pt x="19128" y="3508"/>
                    <a:pt x="18719" y="3171"/>
                  </a:cubicBezTo>
                  <a:cubicBezTo>
                    <a:pt x="18256" y="2788"/>
                    <a:pt x="17946" y="2089"/>
                    <a:pt x="17196" y="2061"/>
                  </a:cubicBezTo>
                  <a:cubicBezTo>
                    <a:pt x="17084" y="2057"/>
                    <a:pt x="17002" y="1887"/>
                    <a:pt x="16942" y="1750"/>
                  </a:cubicBezTo>
                  <a:cubicBezTo>
                    <a:pt x="16796" y="1418"/>
                    <a:pt x="16211" y="1608"/>
                    <a:pt x="16174" y="1124"/>
                  </a:cubicBezTo>
                  <a:cubicBezTo>
                    <a:pt x="16138" y="1138"/>
                    <a:pt x="16091" y="1142"/>
                    <a:pt x="16064" y="1166"/>
                  </a:cubicBezTo>
                  <a:cubicBezTo>
                    <a:pt x="15913" y="1305"/>
                    <a:pt x="15818" y="1360"/>
                    <a:pt x="15758" y="1360"/>
                  </a:cubicBezTo>
                  <a:cubicBezTo>
                    <a:pt x="15620" y="1360"/>
                    <a:pt x="15673" y="1068"/>
                    <a:pt x="15669" y="853"/>
                  </a:cubicBezTo>
                  <a:lnTo>
                    <a:pt x="15669" y="853"/>
                  </a:lnTo>
                  <a:cubicBezTo>
                    <a:pt x="15538" y="898"/>
                    <a:pt x="15310" y="1037"/>
                    <a:pt x="15216" y="1037"/>
                  </a:cubicBezTo>
                  <a:cubicBezTo>
                    <a:pt x="15176" y="1037"/>
                    <a:pt x="15160" y="1012"/>
                    <a:pt x="15187" y="944"/>
                  </a:cubicBezTo>
                  <a:cubicBezTo>
                    <a:pt x="15271" y="728"/>
                    <a:pt x="15270" y="683"/>
                    <a:pt x="15224" y="683"/>
                  </a:cubicBezTo>
                  <a:cubicBezTo>
                    <a:pt x="15190" y="683"/>
                    <a:pt x="15134" y="706"/>
                    <a:pt x="15070" y="706"/>
                  </a:cubicBezTo>
                  <a:cubicBezTo>
                    <a:pt x="15045" y="706"/>
                    <a:pt x="15018" y="702"/>
                    <a:pt x="14991" y="692"/>
                  </a:cubicBezTo>
                  <a:cubicBezTo>
                    <a:pt x="14605" y="549"/>
                    <a:pt x="14221" y="506"/>
                    <a:pt x="13833" y="506"/>
                  </a:cubicBezTo>
                  <a:cubicBezTo>
                    <a:pt x="13683" y="506"/>
                    <a:pt x="13532" y="513"/>
                    <a:pt x="13380" y="522"/>
                  </a:cubicBezTo>
                  <a:cubicBezTo>
                    <a:pt x="13366" y="523"/>
                    <a:pt x="13352" y="524"/>
                    <a:pt x="13338" y="524"/>
                  </a:cubicBezTo>
                  <a:cubicBezTo>
                    <a:pt x="13299" y="524"/>
                    <a:pt x="13259" y="521"/>
                    <a:pt x="13219" y="520"/>
                  </a:cubicBezTo>
                  <a:cubicBezTo>
                    <a:pt x="13230" y="259"/>
                    <a:pt x="13177" y="182"/>
                    <a:pt x="13096" y="182"/>
                  </a:cubicBezTo>
                  <a:cubicBezTo>
                    <a:pt x="12982" y="182"/>
                    <a:pt x="12814" y="336"/>
                    <a:pt x="12699" y="336"/>
                  </a:cubicBezTo>
                  <a:cubicBezTo>
                    <a:pt x="12683" y="336"/>
                    <a:pt x="12669" y="333"/>
                    <a:pt x="12656" y="327"/>
                  </a:cubicBezTo>
                  <a:cubicBezTo>
                    <a:pt x="12635" y="317"/>
                    <a:pt x="12613" y="314"/>
                    <a:pt x="12589" y="314"/>
                  </a:cubicBezTo>
                  <a:cubicBezTo>
                    <a:pt x="12520" y="314"/>
                    <a:pt x="12443" y="346"/>
                    <a:pt x="12374" y="346"/>
                  </a:cubicBezTo>
                  <a:cubicBezTo>
                    <a:pt x="12332" y="346"/>
                    <a:pt x="12293" y="333"/>
                    <a:pt x="12260" y="294"/>
                  </a:cubicBezTo>
                  <a:cubicBezTo>
                    <a:pt x="12067" y="62"/>
                    <a:pt x="11831" y="1"/>
                    <a:pt x="115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42;p30">
              <a:extLst>
                <a:ext uri="{FF2B5EF4-FFF2-40B4-BE49-F238E27FC236}">
                  <a16:creationId xmlns:a16="http://schemas.microsoft.com/office/drawing/2014/main" id="{A3660109-B698-5BA0-9796-98768B34F7F3}"/>
                </a:ext>
              </a:extLst>
            </p:cNvPr>
            <p:cNvSpPr/>
            <p:nvPr/>
          </p:nvSpPr>
          <p:spPr>
            <a:xfrm>
              <a:off x="1022225" y="2111375"/>
              <a:ext cx="39050" cy="100950"/>
            </a:xfrm>
            <a:custGeom>
              <a:avLst/>
              <a:gdLst/>
              <a:ahLst/>
              <a:cxnLst/>
              <a:rect l="l" t="t" r="r" b="b"/>
              <a:pathLst>
                <a:path w="1562" h="4038" extrusionOk="0">
                  <a:moveTo>
                    <a:pt x="666" y="1"/>
                  </a:moveTo>
                  <a:cubicBezTo>
                    <a:pt x="654" y="1"/>
                    <a:pt x="640" y="1"/>
                    <a:pt x="627" y="1"/>
                  </a:cubicBezTo>
                  <a:cubicBezTo>
                    <a:pt x="257" y="15"/>
                    <a:pt x="1" y="132"/>
                    <a:pt x="19" y="481"/>
                  </a:cubicBezTo>
                  <a:cubicBezTo>
                    <a:pt x="74" y="1541"/>
                    <a:pt x="46" y="2609"/>
                    <a:pt x="257" y="3658"/>
                  </a:cubicBezTo>
                  <a:cubicBezTo>
                    <a:pt x="288" y="3809"/>
                    <a:pt x="248" y="4010"/>
                    <a:pt x="461" y="4034"/>
                  </a:cubicBezTo>
                  <a:cubicBezTo>
                    <a:pt x="479" y="4036"/>
                    <a:pt x="498" y="4038"/>
                    <a:pt x="516" y="4038"/>
                  </a:cubicBezTo>
                  <a:cubicBezTo>
                    <a:pt x="659" y="4038"/>
                    <a:pt x="794" y="3962"/>
                    <a:pt x="866" y="3835"/>
                  </a:cubicBezTo>
                  <a:cubicBezTo>
                    <a:pt x="1127" y="3406"/>
                    <a:pt x="1561" y="3039"/>
                    <a:pt x="1322" y="2474"/>
                  </a:cubicBezTo>
                  <a:cubicBezTo>
                    <a:pt x="1309" y="1822"/>
                    <a:pt x="1322" y="1197"/>
                    <a:pt x="1276" y="575"/>
                  </a:cubicBezTo>
                  <a:cubicBezTo>
                    <a:pt x="1249" y="231"/>
                    <a:pt x="1085" y="1"/>
                    <a:pt x="6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43;p30">
              <a:extLst>
                <a:ext uri="{FF2B5EF4-FFF2-40B4-BE49-F238E27FC236}">
                  <a16:creationId xmlns:a16="http://schemas.microsoft.com/office/drawing/2014/main" id="{DC006789-99CA-F8F3-F122-2251DFAA4654}"/>
                </a:ext>
              </a:extLst>
            </p:cNvPr>
            <p:cNvSpPr/>
            <p:nvPr/>
          </p:nvSpPr>
          <p:spPr>
            <a:xfrm>
              <a:off x="1076725" y="2110650"/>
              <a:ext cx="49475" cy="77275"/>
            </a:xfrm>
            <a:custGeom>
              <a:avLst/>
              <a:gdLst/>
              <a:ahLst/>
              <a:cxnLst/>
              <a:rect l="l" t="t" r="r" b="b"/>
              <a:pathLst>
                <a:path w="1979" h="3091" extrusionOk="0">
                  <a:moveTo>
                    <a:pt x="734" y="1"/>
                  </a:moveTo>
                  <a:cubicBezTo>
                    <a:pt x="691" y="1"/>
                    <a:pt x="644" y="6"/>
                    <a:pt x="593" y="17"/>
                  </a:cubicBezTo>
                  <a:cubicBezTo>
                    <a:pt x="209" y="101"/>
                    <a:pt x="76" y="404"/>
                    <a:pt x="0" y="817"/>
                  </a:cubicBezTo>
                  <a:cubicBezTo>
                    <a:pt x="275" y="1408"/>
                    <a:pt x="388" y="2120"/>
                    <a:pt x="675" y="2757"/>
                  </a:cubicBezTo>
                  <a:cubicBezTo>
                    <a:pt x="775" y="2981"/>
                    <a:pt x="1058" y="3091"/>
                    <a:pt x="1336" y="3091"/>
                  </a:cubicBezTo>
                  <a:cubicBezTo>
                    <a:pt x="1432" y="3091"/>
                    <a:pt x="1527" y="3078"/>
                    <a:pt x="1614" y="3052"/>
                  </a:cubicBezTo>
                  <a:cubicBezTo>
                    <a:pt x="1979" y="2943"/>
                    <a:pt x="1824" y="2639"/>
                    <a:pt x="1741" y="2367"/>
                  </a:cubicBezTo>
                  <a:cubicBezTo>
                    <a:pt x="1555" y="1763"/>
                    <a:pt x="1416" y="1145"/>
                    <a:pt x="1240" y="538"/>
                  </a:cubicBezTo>
                  <a:cubicBezTo>
                    <a:pt x="1161" y="265"/>
                    <a:pt x="1043" y="1"/>
                    <a:pt x="7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44;p30">
              <a:extLst>
                <a:ext uri="{FF2B5EF4-FFF2-40B4-BE49-F238E27FC236}">
                  <a16:creationId xmlns:a16="http://schemas.microsoft.com/office/drawing/2014/main" id="{3C22C940-073E-6C2A-CA48-954DB75ABF64}"/>
                </a:ext>
              </a:extLst>
            </p:cNvPr>
            <p:cNvSpPr/>
            <p:nvPr/>
          </p:nvSpPr>
          <p:spPr>
            <a:xfrm>
              <a:off x="1115750" y="2082125"/>
              <a:ext cx="66875" cy="56575"/>
            </a:xfrm>
            <a:custGeom>
              <a:avLst/>
              <a:gdLst/>
              <a:ahLst/>
              <a:cxnLst/>
              <a:rect l="l" t="t" r="r" b="b"/>
              <a:pathLst>
                <a:path w="2675" h="2263" extrusionOk="0">
                  <a:moveTo>
                    <a:pt x="672" y="1"/>
                  </a:moveTo>
                  <a:cubicBezTo>
                    <a:pt x="245" y="1"/>
                    <a:pt x="385" y="529"/>
                    <a:pt x="130" y="698"/>
                  </a:cubicBezTo>
                  <a:cubicBezTo>
                    <a:pt x="0" y="784"/>
                    <a:pt x="116" y="980"/>
                    <a:pt x="198" y="1025"/>
                  </a:cubicBezTo>
                  <a:cubicBezTo>
                    <a:pt x="798" y="1351"/>
                    <a:pt x="1118" y="2098"/>
                    <a:pt x="1904" y="2146"/>
                  </a:cubicBezTo>
                  <a:cubicBezTo>
                    <a:pt x="2017" y="2153"/>
                    <a:pt x="2139" y="2263"/>
                    <a:pt x="2249" y="2263"/>
                  </a:cubicBezTo>
                  <a:cubicBezTo>
                    <a:pt x="2305" y="2263"/>
                    <a:pt x="2358" y="2234"/>
                    <a:pt x="2405" y="2148"/>
                  </a:cubicBezTo>
                  <a:cubicBezTo>
                    <a:pt x="2517" y="1940"/>
                    <a:pt x="2675" y="1710"/>
                    <a:pt x="2411" y="1452"/>
                  </a:cubicBezTo>
                  <a:cubicBezTo>
                    <a:pt x="2054" y="1104"/>
                    <a:pt x="1776" y="682"/>
                    <a:pt x="1333" y="417"/>
                  </a:cubicBezTo>
                  <a:cubicBezTo>
                    <a:pt x="1135" y="299"/>
                    <a:pt x="1036" y="39"/>
                    <a:pt x="792" y="12"/>
                  </a:cubicBezTo>
                  <a:cubicBezTo>
                    <a:pt x="747" y="5"/>
                    <a:pt x="708" y="1"/>
                    <a:pt x="6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098" name="Picture 2" descr="Recursos - Iconos gratis de personas">
            <a:extLst>
              <a:ext uri="{FF2B5EF4-FFF2-40B4-BE49-F238E27FC236}">
                <a16:creationId xmlns:a16="http://schemas.microsoft.com/office/drawing/2014/main" id="{3E462006-FD0A-29B2-3426-654E091E9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247" y="1668104"/>
            <a:ext cx="392704" cy="392704"/>
          </a:xfrm>
          <a:prstGeom prst="rect">
            <a:avLst/>
          </a:prstGeom>
          <a:noFill/>
          <a:extLst>
            <a:ext uri="{909E8E84-426E-40DD-AFC4-6F175D3DCCD1}">
              <a14:hiddenFill xmlns:a14="http://schemas.microsoft.com/office/drawing/2010/main">
                <a:solidFill>
                  <a:srgbClr val="FFFFFF"/>
                </a:solidFill>
              </a14:hiddenFill>
            </a:ext>
          </a:extLst>
        </p:spPr>
      </p:pic>
      <p:sp>
        <p:nvSpPr>
          <p:cNvPr id="55" name="Google Shape;833;p30">
            <a:extLst>
              <a:ext uri="{FF2B5EF4-FFF2-40B4-BE49-F238E27FC236}">
                <a16:creationId xmlns:a16="http://schemas.microsoft.com/office/drawing/2014/main" id="{58339FF0-3CC0-E8E9-C11F-AAE48DBC3A0A}"/>
              </a:ext>
            </a:extLst>
          </p:cNvPr>
          <p:cNvSpPr txBox="1">
            <a:spLocks/>
          </p:cNvSpPr>
          <p:nvPr/>
        </p:nvSpPr>
        <p:spPr>
          <a:xfrm>
            <a:off x="6176574" y="2593569"/>
            <a:ext cx="1494000" cy="732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9pPr>
          </a:lstStyle>
          <a:p>
            <a:r>
              <a:rPr lang="es-MX" dirty="0"/>
              <a:t>r</a:t>
            </a:r>
            <a:r>
              <a:rPr lang="es-GT" dirty="0" err="1"/>
              <a:t>ecursos</a:t>
            </a:r>
            <a:endParaRPr lang="es-GT" dirty="0"/>
          </a:p>
        </p:txBody>
      </p:sp>
      <p:grpSp>
        <p:nvGrpSpPr>
          <p:cNvPr id="56" name="Google Shape;845;p30">
            <a:extLst>
              <a:ext uri="{FF2B5EF4-FFF2-40B4-BE49-F238E27FC236}">
                <a16:creationId xmlns:a16="http://schemas.microsoft.com/office/drawing/2014/main" id="{E3992681-378B-1AD6-7BED-33B5FC2BE508}"/>
              </a:ext>
            </a:extLst>
          </p:cNvPr>
          <p:cNvGrpSpPr/>
          <p:nvPr/>
        </p:nvGrpSpPr>
        <p:grpSpPr>
          <a:xfrm>
            <a:off x="8053395" y="1582723"/>
            <a:ext cx="561850" cy="731525"/>
            <a:chOff x="5185600" y="1944938"/>
            <a:chExt cx="561850" cy="731525"/>
          </a:xfrm>
        </p:grpSpPr>
        <p:sp>
          <p:nvSpPr>
            <p:cNvPr id="57" name="Google Shape;846;p30">
              <a:extLst>
                <a:ext uri="{FF2B5EF4-FFF2-40B4-BE49-F238E27FC236}">
                  <a16:creationId xmlns:a16="http://schemas.microsoft.com/office/drawing/2014/main" id="{E45FAF1A-7BB6-AB12-0EFB-A3AC569D9FAC}"/>
                </a:ext>
              </a:extLst>
            </p:cNvPr>
            <p:cNvSpPr/>
            <p:nvPr/>
          </p:nvSpPr>
          <p:spPr>
            <a:xfrm>
              <a:off x="5192800" y="1954338"/>
              <a:ext cx="547450" cy="712800"/>
            </a:xfrm>
            <a:custGeom>
              <a:avLst/>
              <a:gdLst/>
              <a:ahLst/>
              <a:cxnLst/>
              <a:rect l="l" t="t" r="r" b="b"/>
              <a:pathLst>
                <a:path w="21898" h="28512" extrusionOk="0">
                  <a:moveTo>
                    <a:pt x="11818" y="0"/>
                  </a:moveTo>
                  <a:cubicBezTo>
                    <a:pt x="11504" y="0"/>
                    <a:pt x="11186" y="28"/>
                    <a:pt x="10867" y="123"/>
                  </a:cubicBezTo>
                  <a:cubicBezTo>
                    <a:pt x="10352" y="278"/>
                    <a:pt x="9768" y="221"/>
                    <a:pt x="9237" y="346"/>
                  </a:cubicBezTo>
                  <a:cubicBezTo>
                    <a:pt x="8999" y="402"/>
                    <a:pt x="8758" y="353"/>
                    <a:pt x="8543" y="433"/>
                  </a:cubicBezTo>
                  <a:cubicBezTo>
                    <a:pt x="8210" y="557"/>
                    <a:pt x="7864" y="714"/>
                    <a:pt x="7548" y="812"/>
                  </a:cubicBezTo>
                  <a:cubicBezTo>
                    <a:pt x="6823" y="1034"/>
                    <a:pt x="6224" y="1461"/>
                    <a:pt x="5542" y="1737"/>
                  </a:cubicBezTo>
                  <a:cubicBezTo>
                    <a:pt x="5379" y="1802"/>
                    <a:pt x="5179" y="1853"/>
                    <a:pt x="5196" y="2086"/>
                  </a:cubicBezTo>
                  <a:cubicBezTo>
                    <a:pt x="5147" y="2066"/>
                    <a:pt x="5101" y="2057"/>
                    <a:pt x="5058" y="2057"/>
                  </a:cubicBezTo>
                  <a:cubicBezTo>
                    <a:pt x="4930" y="2057"/>
                    <a:pt x="4831" y="2138"/>
                    <a:pt x="4781" y="2248"/>
                  </a:cubicBezTo>
                  <a:cubicBezTo>
                    <a:pt x="4699" y="2428"/>
                    <a:pt x="4540" y="2490"/>
                    <a:pt x="4402" y="2602"/>
                  </a:cubicBezTo>
                  <a:cubicBezTo>
                    <a:pt x="3965" y="2957"/>
                    <a:pt x="3435" y="3287"/>
                    <a:pt x="3183" y="3748"/>
                  </a:cubicBezTo>
                  <a:cubicBezTo>
                    <a:pt x="2912" y="4242"/>
                    <a:pt x="2447" y="4589"/>
                    <a:pt x="2233" y="5108"/>
                  </a:cubicBezTo>
                  <a:cubicBezTo>
                    <a:pt x="2057" y="5535"/>
                    <a:pt x="1786" y="5913"/>
                    <a:pt x="1520" y="6299"/>
                  </a:cubicBezTo>
                  <a:cubicBezTo>
                    <a:pt x="1240" y="6705"/>
                    <a:pt x="1045" y="7183"/>
                    <a:pt x="835" y="7640"/>
                  </a:cubicBezTo>
                  <a:cubicBezTo>
                    <a:pt x="638" y="8069"/>
                    <a:pt x="533" y="8523"/>
                    <a:pt x="423" y="8949"/>
                  </a:cubicBezTo>
                  <a:cubicBezTo>
                    <a:pt x="274" y="9527"/>
                    <a:pt x="285" y="10157"/>
                    <a:pt x="204" y="10761"/>
                  </a:cubicBezTo>
                  <a:cubicBezTo>
                    <a:pt x="177" y="10961"/>
                    <a:pt x="392" y="11122"/>
                    <a:pt x="324" y="11271"/>
                  </a:cubicBezTo>
                  <a:cubicBezTo>
                    <a:pt x="1" y="11988"/>
                    <a:pt x="410" y="12680"/>
                    <a:pt x="374" y="13392"/>
                  </a:cubicBezTo>
                  <a:cubicBezTo>
                    <a:pt x="346" y="13961"/>
                    <a:pt x="624" y="14540"/>
                    <a:pt x="740" y="15119"/>
                  </a:cubicBezTo>
                  <a:cubicBezTo>
                    <a:pt x="902" y="15929"/>
                    <a:pt x="1282" y="16658"/>
                    <a:pt x="1621" y="17403"/>
                  </a:cubicBezTo>
                  <a:cubicBezTo>
                    <a:pt x="1791" y="17776"/>
                    <a:pt x="2050" y="18107"/>
                    <a:pt x="2249" y="18448"/>
                  </a:cubicBezTo>
                  <a:cubicBezTo>
                    <a:pt x="2482" y="18846"/>
                    <a:pt x="2694" y="19258"/>
                    <a:pt x="2882" y="19680"/>
                  </a:cubicBezTo>
                  <a:cubicBezTo>
                    <a:pt x="3259" y="20528"/>
                    <a:pt x="3875" y="21249"/>
                    <a:pt x="4342" y="22052"/>
                  </a:cubicBezTo>
                  <a:cubicBezTo>
                    <a:pt x="4530" y="22374"/>
                    <a:pt x="4842" y="22638"/>
                    <a:pt x="5043" y="22934"/>
                  </a:cubicBezTo>
                  <a:cubicBezTo>
                    <a:pt x="5402" y="23464"/>
                    <a:pt x="5754" y="23985"/>
                    <a:pt x="6212" y="24441"/>
                  </a:cubicBezTo>
                  <a:cubicBezTo>
                    <a:pt x="6429" y="24657"/>
                    <a:pt x="6636" y="24867"/>
                    <a:pt x="6793" y="25140"/>
                  </a:cubicBezTo>
                  <a:cubicBezTo>
                    <a:pt x="7047" y="25580"/>
                    <a:pt x="7461" y="25919"/>
                    <a:pt x="7776" y="26315"/>
                  </a:cubicBezTo>
                  <a:cubicBezTo>
                    <a:pt x="8091" y="26711"/>
                    <a:pt x="8367" y="27113"/>
                    <a:pt x="8766" y="27456"/>
                  </a:cubicBezTo>
                  <a:cubicBezTo>
                    <a:pt x="8967" y="27629"/>
                    <a:pt x="9285" y="27850"/>
                    <a:pt x="9308" y="28235"/>
                  </a:cubicBezTo>
                  <a:cubicBezTo>
                    <a:pt x="9315" y="28359"/>
                    <a:pt x="9410" y="28511"/>
                    <a:pt x="9595" y="28511"/>
                  </a:cubicBezTo>
                  <a:cubicBezTo>
                    <a:pt x="9666" y="28511"/>
                    <a:pt x="9750" y="28489"/>
                    <a:pt x="9848" y="28434"/>
                  </a:cubicBezTo>
                  <a:cubicBezTo>
                    <a:pt x="10142" y="28269"/>
                    <a:pt x="10367" y="28073"/>
                    <a:pt x="10618" y="27869"/>
                  </a:cubicBezTo>
                  <a:cubicBezTo>
                    <a:pt x="11399" y="27238"/>
                    <a:pt x="11999" y="26432"/>
                    <a:pt x="12851" y="25874"/>
                  </a:cubicBezTo>
                  <a:cubicBezTo>
                    <a:pt x="13152" y="25676"/>
                    <a:pt x="13335" y="25338"/>
                    <a:pt x="13630" y="25096"/>
                  </a:cubicBezTo>
                  <a:cubicBezTo>
                    <a:pt x="14123" y="24692"/>
                    <a:pt x="14608" y="24260"/>
                    <a:pt x="14941" y="23698"/>
                  </a:cubicBezTo>
                  <a:cubicBezTo>
                    <a:pt x="15044" y="23525"/>
                    <a:pt x="15387" y="23385"/>
                    <a:pt x="15460" y="23274"/>
                  </a:cubicBezTo>
                  <a:cubicBezTo>
                    <a:pt x="15673" y="22949"/>
                    <a:pt x="15923" y="22684"/>
                    <a:pt x="16183" y="22399"/>
                  </a:cubicBezTo>
                  <a:cubicBezTo>
                    <a:pt x="16478" y="22075"/>
                    <a:pt x="16647" y="21650"/>
                    <a:pt x="17039" y="21384"/>
                  </a:cubicBezTo>
                  <a:cubicBezTo>
                    <a:pt x="17152" y="21306"/>
                    <a:pt x="17109" y="21068"/>
                    <a:pt x="17329" y="21068"/>
                  </a:cubicBezTo>
                  <a:cubicBezTo>
                    <a:pt x="17336" y="21068"/>
                    <a:pt x="17343" y="21068"/>
                    <a:pt x="17351" y="21069"/>
                  </a:cubicBezTo>
                  <a:cubicBezTo>
                    <a:pt x="17359" y="20610"/>
                    <a:pt x="17803" y="20374"/>
                    <a:pt x="18043" y="20092"/>
                  </a:cubicBezTo>
                  <a:cubicBezTo>
                    <a:pt x="18515" y="19537"/>
                    <a:pt x="18890" y="18917"/>
                    <a:pt x="19360" y="18361"/>
                  </a:cubicBezTo>
                  <a:cubicBezTo>
                    <a:pt x="19580" y="18102"/>
                    <a:pt x="19868" y="17769"/>
                    <a:pt x="19926" y="17357"/>
                  </a:cubicBezTo>
                  <a:cubicBezTo>
                    <a:pt x="19958" y="17131"/>
                    <a:pt x="20090" y="16918"/>
                    <a:pt x="20279" y="16728"/>
                  </a:cubicBezTo>
                  <a:cubicBezTo>
                    <a:pt x="20400" y="16606"/>
                    <a:pt x="20697" y="16484"/>
                    <a:pt x="20522" y="16189"/>
                  </a:cubicBezTo>
                  <a:cubicBezTo>
                    <a:pt x="20486" y="16128"/>
                    <a:pt x="20591" y="15902"/>
                    <a:pt x="20660" y="15888"/>
                  </a:cubicBezTo>
                  <a:cubicBezTo>
                    <a:pt x="20997" y="15820"/>
                    <a:pt x="20891" y="15543"/>
                    <a:pt x="20968" y="15362"/>
                  </a:cubicBezTo>
                  <a:cubicBezTo>
                    <a:pt x="21132" y="14975"/>
                    <a:pt x="21035" y="14550"/>
                    <a:pt x="21131" y="14146"/>
                  </a:cubicBezTo>
                  <a:cubicBezTo>
                    <a:pt x="21170" y="13977"/>
                    <a:pt x="21390" y="13789"/>
                    <a:pt x="21309" y="13733"/>
                  </a:cubicBezTo>
                  <a:cubicBezTo>
                    <a:pt x="20965" y="13491"/>
                    <a:pt x="21613" y="13250"/>
                    <a:pt x="21281" y="13043"/>
                  </a:cubicBezTo>
                  <a:cubicBezTo>
                    <a:pt x="21716" y="12907"/>
                    <a:pt x="21175" y="12420"/>
                    <a:pt x="21586" y="12277"/>
                  </a:cubicBezTo>
                  <a:cubicBezTo>
                    <a:pt x="21381" y="12084"/>
                    <a:pt x="21898" y="11828"/>
                    <a:pt x="21525" y="11649"/>
                  </a:cubicBezTo>
                  <a:cubicBezTo>
                    <a:pt x="21551" y="11605"/>
                    <a:pt x="21573" y="11559"/>
                    <a:pt x="21602" y="11516"/>
                  </a:cubicBezTo>
                  <a:cubicBezTo>
                    <a:pt x="21791" y="11237"/>
                    <a:pt x="21793" y="10930"/>
                    <a:pt x="21696" y="10630"/>
                  </a:cubicBezTo>
                  <a:cubicBezTo>
                    <a:pt x="21679" y="10575"/>
                    <a:pt x="21541" y="10550"/>
                    <a:pt x="21587" y="10427"/>
                  </a:cubicBezTo>
                  <a:cubicBezTo>
                    <a:pt x="21763" y="9957"/>
                    <a:pt x="21484" y="9463"/>
                    <a:pt x="21658" y="8998"/>
                  </a:cubicBezTo>
                  <a:cubicBezTo>
                    <a:pt x="21698" y="8891"/>
                    <a:pt x="21652" y="8785"/>
                    <a:pt x="21670" y="8731"/>
                  </a:cubicBezTo>
                  <a:cubicBezTo>
                    <a:pt x="21778" y="8397"/>
                    <a:pt x="21493" y="8125"/>
                    <a:pt x="21565" y="7697"/>
                  </a:cubicBezTo>
                  <a:cubicBezTo>
                    <a:pt x="21703" y="7160"/>
                    <a:pt x="21100" y="6712"/>
                    <a:pt x="21050" y="6113"/>
                  </a:cubicBezTo>
                  <a:cubicBezTo>
                    <a:pt x="21027" y="5829"/>
                    <a:pt x="20726" y="5614"/>
                    <a:pt x="20671" y="5390"/>
                  </a:cubicBezTo>
                  <a:cubicBezTo>
                    <a:pt x="20541" y="4864"/>
                    <a:pt x="19859" y="4738"/>
                    <a:pt x="19829" y="4191"/>
                  </a:cubicBezTo>
                  <a:cubicBezTo>
                    <a:pt x="19221" y="3850"/>
                    <a:pt x="18853" y="3267"/>
                    <a:pt x="18333" y="2843"/>
                  </a:cubicBezTo>
                  <a:cubicBezTo>
                    <a:pt x="17523" y="2183"/>
                    <a:pt x="16672" y="1570"/>
                    <a:pt x="15741" y="1072"/>
                  </a:cubicBezTo>
                  <a:cubicBezTo>
                    <a:pt x="15385" y="880"/>
                    <a:pt x="14988" y="718"/>
                    <a:pt x="14651" y="529"/>
                  </a:cubicBezTo>
                  <a:cubicBezTo>
                    <a:pt x="14022" y="177"/>
                    <a:pt x="13354" y="77"/>
                    <a:pt x="12691" y="40"/>
                  </a:cubicBezTo>
                  <a:cubicBezTo>
                    <a:pt x="12403" y="24"/>
                    <a:pt x="12112" y="0"/>
                    <a:pt x="1181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47;p30">
              <a:extLst>
                <a:ext uri="{FF2B5EF4-FFF2-40B4-BE49-F238E27FC236}">
                  <a16:creationId xmlns:a16="http://schemas.microsoft.com/office/drawing/2014/main" id="{5E57C87B-546A-8590-B7E1-A7CD95956C96}"/>
                </a:ext>
              </a:extLst>
            </p:cNvPr>
            <p:cNvSpPr/>
            <p:nvPr/>
          </p:nvSpPr>
          <p:spPr>
            <a:xfrm>
              <a:off x="5185600" y="1944938"/>
              <a:ext cx="561850" cy="731525"/>
            </a:xfrm>
            <a:custGeom>
              <a:avLst/>
              <a:gdLst/>
              <a:ahLst/>
              <a:cxnLst/>
              <a:rect l="l" t="t" r="r" b="b"/>
              <a:pathLst>
                <a:path w="22474" h="29261" extrusionOk="0">
                  <a:moveTo>
                    <a:pt x="12261" y="1259"/>
                  </a:moveTo>
                  <a:cubicBezTo>
                    <a:pt x="12380" y="1259"/>
                    <a:pt x="12499" y="1280"/>
                    <a:pt x="12620" y="1348"/>
                  </a:cubicBezTo>
                  <a:cubicBezTo>
                    <a:pt x="12625" y="1351"/>
                    <a:pt x="12638" y="1353"/>
                    <a:pt x="12656" y="1353"/>
                  </a:cubicBezTo>
                  <a:cubicBezTo>
                    <a:pt x="12740" y="1353"/>
                    <a:pt x="12937" y="1323"/>
                    <a:pt x="13082" y="1323"/>
                  </a:cubicBezTo>
                  <a:cubicBezTo>
                    <a:pt x="13100" y="1323"/>
                    <a:pt x="13117" y="1324"/>
                    <a:pt x="13133" y="1325"/>
                  </a:cubicBezTo>
                  <a:cubicBezTo>
                    <a:pt x="13479" y="1347"/>
                    <a:pt x="13798" y="1420"/>
                    <a:pt x="14125" y="1600"/>
                  </a:cubicBezTo>
                  <a:cubicBezTo>
                    <a:pt x="14326" y="1708"/>
                    <a:pt x="14676" y="1692"/>
                    <a:pt x="14889" y="1858"/>
                  </a:cubicBezTo>
                  <a:cubicBezTo>
                    <a:pt x="15537" y="2363"/>
                    <a:pt x="16359" y="2605"/>
                    <a:pt x="16949" y="3221"/>
                  </a:cubicBezTo>
                  <a:cubicBezTo>
                    <a:pt x="17316" y="3605"/>
                    <a:pt x="17793" y="3930"/>
                    <a:pt x="18199" y="4294"/>
                  </a:cubicBezTo>
                  <a:cubicBezTo>
                    <a:pt x="18460" y="4527"/>
                    <a:pt x="18754" y="4737"/>
                    <a:pt x="18990" y="5017"/>
                  </a:cubicBezTo>
                  <a:cubicBezTo>
                    <a:pt x="19231" y="5304"/>
                    <a:pt x="19377" y="5715"/>
                    <a:pt x="19809" y="5841"/>
                  </a:cubicBezTo>
                  <a:cubicBezTo>
                    <a:pt x="19722" y="6060"/>
                    <a:pt x="19927" y="6174"/>
                    <a:pt x="19991" y="6339"/>
                  </a:cubicBezTo>
                  <a:cubicBezTo>
                    <a:pt x="20229" y="6960"/>
                    <a:pt x="20512" y="7586"/>
                    <a:pt x="20602" y="8233"/>
                  </a:cubicBezTo>
                  <a:cubicBezTo>
                    <a:pt x="20671" y="8738"/>
                    <a:pt x="20686" y="9281"/>
                    <a:pt x="20786" y="9767"/>
                  </a:cubicBezTo>
                  <a:cubicBezTo>
                    <a:pt x="20873" y="10185"/>
                    <a:pt x="20740" y="10578"/>
                    <a:pt x="20852" y="11001"/>
                  </a:cubicBezTo>
                  <a:cubicBezTo>
                    <a:pt x="20973" y="11457"/>
                    <a:pt x="20814" y="12008"/>
                    <a:pt x="20674" y="12491"/>
                  </a:cubicBezTo>
                  <a:cubicBezTo>
                    <a:pt x="20541" y="12953"/>
                    <a:pt x="20511" y="13424"/>
                    <a:pt x="20459" y="13888"/>
                  </a:cubicBezTo>
                  <a:cubicBezTo>
                    <a:pt x="20440" y="14050"/>
                    <a:pt x="20356" y="14186"/>
                    <a:pt x="20334" y="14343"/>
                  </a:cubicBezTo>
                  <a:cubicBezTo>
                    <a:pt x="20260" y="14868"/>
                    <a:pt x="20157" y="15423"/>
                    <a:pt x="19953" y="15891"/>
                  </a:cubicBezTo>
                  <a:cubicBezTo>
                    <a:pt x="19714" y="16440"/>
                    <a:pt x="19437" y="17009"/>
                    <a:pt x="19065" y="17506"/>
                  </a:cubicBezTo>
                  <a:cubicBezTo>
                    <a:pt x="18660" y="18051"/>
                    <a:pt x="18331" y="18641"/>
                    <a:pt x="17937" y="19193"/>
                  </a:cubicBezTo>
                  <a:cubicBezTo>
                    <a:pt x="17625" y="19629"/>
                    <a:pt x="17281" y="20039"/>
                    <a:pt x="16955" y="20463"/>
                  </a:cubicBezTo>
                  <a:cubicBezTo>
                    <a:pt x="16558" y="20978"/>
                    <a:pt x="16131" y="21478"/>
                    <a:pt x="15669" y="21942"/>
                  </a:cubicBezTo>
                  <a:cubicBezTo>
                    <a:pt x="15518" y="22092"/>
                    <a:pt x="15481" y="22279"/>
                    <a:pt x="15367" y="22435"/>
                  </a:cubicBezTo>
                  <a:cubicBezTo>
                    <a:pt x="14978" y="22970"/>
                    <a:pt x="14410" y="23340"/>
                    <a:pt x="14025" y="23879"/>
                  </a:cubicBezTo>
                  <a:cubicBezTo>
                    <a:pt x="13738" y="24279"/>
                    <a:pt x="13335" y="24607"/>
                    <a:pt x="12969" y="24952"/>
                  </a:cubicBezTo>
                  <a:cubicBezTo>
                    <a:pt x="12341" y="25544"/>
                    <a:pt x="11688" y="26112"/>
                    <a:pt x="11076" y="26719"/>
                  </a:cubicBezTo>
                  <a:cubicBezTo>
                    <a:pt x="10799" y="26994"/>
                    <a:pt x="10485" y="27233"/>
                    <a:pt x="10225" y="27516"/>
                  </a:cubicBezTo>
                  <a:cubicBezTo>
                    <a:pt x="10127" y="27622"/>
                    <a:pt x="10051" y="27662"/>
                    <a:pt x="9988" y="27662"/>
                  </a:cubicBezTo>
                  <a:cubicBezTo>
                    <a:pt x="9881" y="27662"/>
                    <a:pt x="9809" y="27550"/>
                    <a:pt x="9722" y="27447"/>
                  </a:cubicBezTo>
                  <a:cubicBezTo>
                    <a:pt x="9436" y="27108"/>
                    <a:pt x="9271" y="26694"/>
                    <a:pt x="8960" y="26366"/>
                  </a:cubicBezTo>
                  <a:cubicBezTo>
                    <a:pt x="8499" y="25884"/>
                    <a:pt x="8167" y="25312"/>
                    <a:pt x="7776" y="24785"/>
                  </a:cubicBezTo>
                  <a:cubicBezTo>
                    <a:pt x="7322" y="24173"/>
                    <a:pt x="6774" y="23617"/>
                    <a:pt x="6303" y="23004"/>
                  </a:cubicBezTo>
                  <a:cubicBezTo>
                    <a:pt x="5757" y="22292"/>
                    <a:pt x="5282" y="21540"/>
                    <a:pt x="4843" y="20769"/>
                  </a:cubicBezTo>
                  <a:cubicBezTo>
                    <a:pt x="4545" y="20249"/>
                    <a:pt x="4194" y="19763"/>
                    <a:pt x="3923" y="19222"/>
                  </a:cubicBezTo>
                  <a:cubicBezTo>
                    <a:pt x="3592" y="18560"/>
                    <a:pt x="3273" y="17885"/>
                    <a:pt x="2869" y="17252"/>
                  </a:cubicBezTo>
                  <a:cubicBezTo>
                    <a:pt x="2679" y="16954"/>
                    <a:pt x="2678" y="16540"/>
                    <a:pt x="2471" y="16258"/>
                  </a:cubicBezTo>
                  <a:cubicBezTo>
                    <a:pt x="2202" y="15893"/>
                    <a:pt x="2200" y="15466"/>
                    <a:pt x="2079" y="15080"/>
                  </a:cubicBezTo>
                  <a:cubicBezTo>
                    <a:pt x="1956" y="14686"/>
                    <a:pt x="1798" y="14276"/>
                    <a:pt x="1815" y="13823"/>
                  </a:cubicBezTo>
                  <a:cubicBezTo>
                    <a:pt x="1831" y="13399"/>
                    <a:pt x="1668" y="12964"/>
                    <a:pt x="1663" y="12526"/>
                  </a:cubicBezTo>
                  <a:cubicBezTo>
                    <a:pt x="1658" y="11926"/>
                    <a:pt x="1698" y="11306"/>
                    <a:pt x="1636" y="10733"/>
                  </a:cubicBezTo>
                  <a:cubicBezTo>
                    <a:pt x="1588" y="10291"/>
                    <a:pt x="1886" y="9884"/>
                    <a:pt x="1669" y="9466"/>
                  </a:cubicBezTo>
                  <a:cubicBezTo>
                    <a:pt x="1657" y="9441"/>
                    <a:pt x="1740" y="9383"/>
                    <a:pt x="1740" y="9340"/>
                  </a:cubicBezTo>
                  <a:cubicBezTo>
                    <a:pt x="1740" y="9210"/>
                    <a:pt x="2155" y="9133"/>
                    <a:pt x="1795" y="8958"/>
                  </a:cubicBezTo>
                  <a:cubicBezTo>
                    <a:pt x="1768" y="8945"/>
                    <a:pt x="1814" y="8875"/>
                    <a:pt x="1859" y="8835"/>
                  </a:cubicBezTo>
                  <a:cubicBezTo>
                    <a:pt x="1994" y="8718"/>
                    <a:pt x="2129" y="8647"/>
                    <a:pt x="2039" y="8385"/>
                  </a:cubicBezTo>
                  <a:cubicBezTo>
                    <a:pt x="1980" y="8216"/>
                    <a:pt x="2251" y="7955"/>
                    <a:pt x="2365" y="7733"/>
                  </a:cubicBezTo>
                  <a:cubicBezTo>
                    <a:pt x="2613" y="7247"/>
                    <a:pt x="2890" y="6770"/>
                    <a:pt x="3259" y="6334"/>
                  </a:cubicBezTo>
                  <a:cubicBezTo>
                    <a:pt x="3437" y="6124"/>
                    <a:pt x="3713" y="5812"/>
                    <a:pt x="3679" y="5444"/>
                  </a:cubicBezTo>
                  <a:cubicBezTo>
                    <a:pt x="3678" y="5422"/>
                    <a:pt x="3680" y="5385"/>
                    <a:pt x="3694" y="5378"/>
                  </a:cubicBezTo>
                  <a:cubicBezTo>
                    <a:pt x="4276" y="5076"/>
                    <a:pt x="4397" y="4363"/>
                    <a:pt x="4939" y="4060"/>
                  </a:cubicBezTo>
                  <a:cubicBezTo>
                    <a:pt x="5449" y="3776"/>
                    <a:pt x="5654" y="3138"/>
                    <a:pt x="6307" y="3049"/>
                  </a:cubicBezTo>
                  <a:cubicBezTo>
                    <a:pt x="6484" y="2597"/>
                    <a:pt x="7017" y="2606"/>
                    <a:pt x="7355" y="2357"/>
                  </a:cubicBezTo>
                  <a:cubicBezTo>
                    <a:pt x="7578" y="2192"/>
                    <a:pt x="7940" y="2110"/>
                    <a:pt x="8189" y="1912"/>
                  </a:cubicBezTo>
                  <a:cubicBezTo>
                    <a:pt x="8238" y="1984"/>
                    <a:pt x="8274" y="2007"/>
                    <a:pt x="8300" y="2007"/>
                  </a:cubicBezTo>
                  <a:cubicBezTo>
                    <a:pt x="8315" y="2007"/>
                    <a:pt x="8328" y="1999"/>
                    <a:pt x="8338" y="1989"/>
                  </a:cubicBezTo>
                  <a:cubicBezTo>
                    <a:pt x="8828" y="1501"/>
                    <a:pt x="9519" y="1650"/>
                    <a:pt x="10114" y="1502"/>
                  </a:cubicBezTo>
                  <a:cubicBezTo>
                    <a:pt x="10625" y="1375"/>
                    <a:pt x="11170" y="1343"/>
                    <a:pt x="11702" y="1321"/>
                  </a:cubicBezTo>
                  <a:cubicBezTo>
                    <a:pt x="11884" y="1314"/>
                    <a:pt x="12071" y="1259"/>
                    <a:pt x="12261" y="1259"/>
                  </a:cubicBezTo>
                  <a:close/>
                  <a:moveTo>
                    <a:pt x="12129" y="1"/>
                  </a:moveTo>
                  <a:cubicBezTo>
                    <a:pt x="11806" y="1"/>
                    <a:pt x="11480" y="29"/>
                    <a:pt x="11154" y="127"/>
                  </a:cubicBezTo>
                  <a:cubicBezTo>
                    <a:pt x="10624" y="286"/>
                    <a:pt x="10026" y="226"/>
                    <a:pt x="9481" y="354"/>
                  </a:cubicBezTo>
                  <a:cubicBezTo>
                    <a:pt x="9236" y="413"/>
                    <a:pt x="8989" y="362"/>
                    <a:pt x="8768" y="444"/>
                  </a:cubicBezTo>
                  <a:cubicBezTo>
                    <a:pt x="8426" y="571"/>
                    <a:pt x="8072" y="733"/>
                    <a:pt x="7747" y="833"/>
                  </a:cubicBezTo>
                  <a:cubicBezTo>
                    <a:pt x="7002" y="1061"/>
                    <a:pt x="6388" y="1499"/>
                    <a:pt x="5687" y="1783"/>
                  </a:cubicBezTo>
                  <a:cubicBezTo>
                    <a:pt x="5521" y="1850"/>
                    <a:pt x="5315" y="1901"/>
                    <a:pt x="5332" y="2141"/>
                  </a:cubicBezTo>
                  <a:cubicBezTo>
                    <a:pt x="5282" y="2120"/>
                    <a:pt x="5235" y="2111"/>
                    <a:pt x="5191" y="2111"/>
                  </a:cubicBezTo>
                  <a:cubicBezTo>
                    <a:pt x="5060" y="2111"/>
                    <a:pt x="4959" y="2194"/>
                    <a:pt x="4907" y="2307"/>
                  </a:cubicBezTo>
                  <a:cubicBezTo>
                    <a:pt x="4823" y="2492"/>
                    <a:pt x="4660" y="2556"/>
                    <a:pt x="4518" y="2671"/>
                  </a:cubicBezTo>
                  <a:cubicBezTo>
                    <a:pt x="4069" y="3035"/>
                    <a:pt x="3526" y="3374"/>
                    <a:pt x="3266" y="3847"/>
                  </a:cubicBezTo>
                  <a:cubicBezTo>
                    <a:pt x="2989" y="4353"/>
                    <a:pt x="2511" y="4710"/>
                    <a:pt x="2292" y="5243"/>
                  </a:cubicBezTo>
                  <a:cubicBezTo>
                    <a:pt x="2111" y="5679"/>
                    <a:pt x="1832" y="6067"/>
                    <a:pt x="1559" y="6464"/>
                  </a:cubicBezTo>
                  <a:cubicBezTo>
                    <a:pt x="1272" y="6880"/>
                    <a:pt x="1072" y="7371"/>
                    <a:pt x="857" y="7840"/>
                  </a:cubicBezTo>
                  <a:cubicBezTo>
                    <a:pt x="655" y="8280"/>
                    <a:pt x="546" y="8746"/>
                    <a:pt x="434" y="9183"/>
                  </a:cubicBezTo>
                  <a:cubicBezTo>
                    <a:pt x="281" y="9777"/>
                    <a:pt x="292" y="10423"/>
                    <a:pt x="209" y="11043"/>
                  </a:cubicBezTo>
                  <a:cubicBezTo>
                    <a:pt x="181" y="11247"/>
                    <a:pt x="402" y="11413"/>
                    <a:pt x="333" y="11567"/>
                  </a:cubicBezTo>
                  <a:cubicBezTo>
                    <a:pt x="1" y="12301"/>
                    <a:pt x="421" y="13013"/>
                    <a:pt x="384" y="13744"/>
                  </a:cubicBezTo>
                  <a:cubicBezTo>
                    <a:pt x="356" y="14327"/>
                    <a:pt x="640" y="14921"/>
                    <a:pt x="759" y="15516"/>
                  </a:cubicBezTo>
                  <a:cubicBezTo>
                    <a:pt x="925" y="16346"/>
                    <a:pt x="1316" y="17095"/>
                    <a:pt x="1664" y="17860"/>
                  </a:cubicBezTo>
                  <a:cubicBezTo>
                    <a:pt x="1839" y="18241"/>
                    <a:pt x="2105" y="18583"/>
                    <a:pt x="2309" y="18931"/>
                  </a:cubicBezTo>
                  <a:cubicBezTo>
                    <a:pt x="2548" y="19342"/>
                    <a:pt x="2764" y="19764"/>
                    <a:pt x="2957" y="20197"/>
                  </a:cubicBezTo>
                  <a:cubicBezTo>
                    <a:pt x="3346" y="21066"/>
                    <a:pt x="3976" y="21807"/>
                    <a:pt x="4456" y="22631"/>
                  </a:cubicBezTo>
                  <a:cubicBezTo>
                    <a:pt x="4649" y="22962"/>
                    <a:pt x="4970" y="23233"/>
                    <a:pt x="5175" y="23535"/>
                  </a:cubicBezTo>
                  <a:cubicBezTo>
                    <a:pt x="5544" y="24079"/>
                    <a:pt x="5905" y="24615"/>
                    <a:pt x="6375" y="25082"/>
                  </a:cubicBezTo>
                  <a:cubicBezTo>
                    <a:pt x="6599" y="25304"/>
                    <a:pt x="6810" y="25520"/>
                    <a:pt x="6973" y="25801"/>
                  </a:cubicBezTo>
                  <a:cubicBezTo>
                    <a:pt x="7232" y="26252"/>
                    <a:pt x="7658" y="26601"/>
                    <a:pt x="7981" y="27006"/>
                  </a:cubicBezTo>
                  <a:cubicBezTo>
                    <a:pt x="8304" y="27412"/>
                    <a:pt x="8587" y="27824"/>
                    <a:pt x="8996" y="28177"/>
                  </a:cubicBezTo>
                  <a:cubicBezTo>
                    <a:pt x="9204" y="28356"/>
                    <a:pt x="9529" y="28583"/>
                    <a:pt x="9552" y="28977"/>
                  </a:cubicBezTo>
                  <a:cubicBezTo>
                    <a:pt x="9560" y="29105"/>
                    <a:pt x="9658" y="29261"/>
                    <a:pt x="9848" y="29261"/>
                  </a:cubicBezTo>
                  <a:cubicBezTo>
                    <a:pt x="9921" y="29261"/>
                    <a:pt x="10007" y="29238"/>
                    <a:pt x="10106" y="29182"/>
                  </a:cubicBezTo>
                  <a:cubicBezTo>
                    <a:pt x="10408" y="29014"/>
                    <a:pt x="10639" y="28810"/>
                    <a:pt x="10898" y="28601"/>
                  </a:cubicBezTo>
                  <a:cubicBezTo>
                    <a:pt x="11698" y="27954"/>
                    <a:pt x="12314" y="27127"/>
                    <a:pt x="13187" y="26554"/>
                  </a:cubicBezTo>
                  <a:cubicBezTo>
                    <a:pt x="13498" y="26352"/>
                    <a:pt x="13685" y="26005"/>
                    <a:pt x="13987" y="25757"/>
                  </a:cubicBezTo>
                  <a:cubicBezTo>
                    <a:pt x="14494" y="25340"/>
                    <a:pt x="14991" y="24898"/>
                    <a:pt x="15333" y="24322"/>
                  </a:cubicBezTo>
                  <a:cubicBezTo>
                    <a:pt x="15439" y="24144"/>
                    <a:pt x="15792" y="24001"/>
                    <a:pt x="15867" y="23886"/>
                  </a:cubicBezTo>
                  <a:cubicBezTo>
                    <a:pt x="16084" y="23554"/>
                    <a:pt x="16342" y="23281"/>
                    <a:pt x="16608" y="22987"/>
                  </a:cubicBezTo>
                  <a:cubicBezTo>
                    <a:pt x="16911" y="22656"/>
                    <a:pt x="17086" y="22220"/>
                    <a:pt x="17487" y="21945"/>
                  </a:cubicBezTo>
                  <a:cubicBezTo>
                    <a:pt x="17603" y="21866"/>
                    <a:pt x="17559" y="21622"/>
                    <a:pt x="17784" y="21622"/>
                  </a:cubicBezTo>
                  <a:cubicBezTo>
                    <a:pt x="17792" y="21622"/>
                    <a:pt x="17799" y="21622"/>
                    <a:pt x="17807" y="21623"/>
                  </a:cubicBezTo>
                  <a:cubicBezTo>
                    <a:pt x="17816" y="21152"/>
                    <a:pt x="18271" y="20911"/>
                    <a:pt x="18518" y="20620"/>
                  </a:cubicBezTo>
                  <a:cubicBezTo>
                    <a:pt x="19002" y="20051"/>
                    <a:pt x="19386" y="19414"/>
                    <a:pt x="19869" y="18845"/>
                  </a:cubicBezTo>
                  <a:cubicBezTo>
                    <a:pt x="20095" y="18578"/>
                    <a:pt x="20390" y="18237"/>
                    <a:pt x="20450" y="17815"/>
                  </a:cubicBezTo>
                  <a:cubicBezTo>
                    <a:pt x="20483" y="17582"/>
                    <a:pt x="20619" y="17363"/>
                    <a:pt x="20813" y="17169"/>
                  </a:cubicBezTo>
                  <a:cubicBezTo>
                    <a:pt x="20937" y="17043"/>
                    <a:pt x="21242" y="16919"/>
                    <a:pt x="21062" y="16615"/>
                  </a:cubicBezTo>
                  <a:cubicBezTo>
                    <a:pt x="21025" y="16552"/>
                    <a:pt x="21133" y="16320"/>
                    <a:pt x="21205" y="16306"/>
                  </a:cubicBezTo>
                  <a:cubicBezTo>
                    <a:pt x="21550" y="16237"/>
                    <a:pt x="21441" y="15952"/>
                    <a:pt x="21520" y="15766"/>
                  </a:cubicBezTo>
                  <a:cubicBezTo>
                    <a:pt x="21687" y="15369"/>
                    <a:pt x="21588" y="14933"/>
                    <a:pt x="21686" y="14518"/>
                  </a:cubicBezTo>
                  <a:cubicBezTo>
                    <a:pt x="21726" y="14344"/>
                    <a:pt x="21952" y="14153"/>
                    <a:pt x="21870" y="14095"/>
                  </a:cubicBezTo>
                  <a:cubicBezTo>
                    <a:pt x="21516" y="13846"/>
                    <a:pt x="22181" y="13599"/>
                    <a:pt x="21841" y="13386"/>
                  </a:cubicBezTo>
                  <a:cubicBezTo>
                    <a:pt x="22287" y="13248"/>
                    <a:pt x="21730" y="12748"/>
                    <a:pt x="22154" y="12601"/>
                  </a:cubicBezTo>
                  <a:cubicBezTo>
                    <a:pt x="21943" y="12403"/>
                    <a:pt x="22474" y="12140"/>
                    <a:pt x="22090" y="11957"/>
                  </a:cubicBezTo>
                  <a:cubicBezTo>
                    <a:pt x="22117" y="11912"/>
                    <a:pt x="22139" y="11864"/>
                    <a:pt x="22168" y="11820"/>
                  </a:cubicBezTo>
                  <a:cubicBezTo>
                    <a:pt x="22364" y="11533"/>
                    <a:pt x="22365" y="11218"/>
                    <a:pt x="22266" y="10910"/>
                  </a:cubicBezTo>
                  <a:cubicBezTo>
                    <a:pt x="22248" y="10854"/>
                    <a:pt x="22106" y="10828"/>
                    <a:pt x="22154" y="10701"/>
                  </a:cubicBezTo>
                  <a:cubicBezTo>
                    <a:pt x="22336" y="10220"/>
                    <a:pt x="22048" y="9715"/>
                    <a:pt x="22227" y="9236"/>
                  </a:cubicBezTo>
                  <a:cubicBezTo>
                    <a:pt x="22267" y="9126"/>
                    <a:pt x="22221" y="9017"/>
                    <a:pt x="22239" y="8961"/>
                  </a:cubicBezTo>
                  <a:cubicBezTo>
                    <a:pt x="22349" y="8619"/>
                    <a:pt x="22057" y="8338"/>
                    <a:pt x="22131" y="7901"/>
                  </a:cubicBezTo>
                  <a:cubicBezTo>
                    <a:pt x="22273" y="7349"/>
                    <a:pt x="21654" y="6890"/>
                    <a:pt x="21604" y="6274"/>
                  </a:cubicBezTo>
                  <a:cubicBezTo>
                    <a:pt x="21580" y="5981"/>
                    <a:pt x="21271" y="5762"/>
                    <a:pt x="21215" y="5532"/>
                  </a:cubicBezTo>
                  <a:cubicBezTo>
                    <a:pt x="21082" y="4992"/>
                    <a:pt x="20382" y="4863"/>
                    <a:pt x="20351" y="4301"/>
                  </a:cubicBezTo>
                  <a:cubicBezTo>
                    <a:pt x="19726" y="3952"/>
                    <a:pt x="19349" y="3353"/>
                    <a:pt x="18815" y="2917"/>
                  </a:cubicBezTo>
                  <a:cubicBezTo>
                    <a:pt x="17984" y="2241"/>
                    <a:pt x="17110" y="1612"/>
                    <a:pt x="16155" y="1100"/>
                  </a:cubicBezTo>
                  <a:cubicBezTo>
                    <a:pt x="15790" y="903"/>
                    <a:pt x="15382" y="737"/>
                    <a:pt x="15035" y="543"/>
                  </a:cubicBezTo>
                  <a:cubicBezTo>
                    <a:pt x="14390" y="182"/>
                    <a:pt x="13705" y="79"/>
                    <a:pt x="13025" y="41"/>
                  </a:cubicBezTo>
                  <a:cubicBezTo>
                    <a:pt x="12729" y="25"/>
                    <a:pt x="12430" y="1"/>
                    <a:pt x="121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49;p30">
              <a:extLst>
                <a:ext uri="{FF2B5EF4-FFF2-40B4-BE49-F238E27FC236}">
                  <a16:creationId xmlns:a16="http://schemas.microsoft.com/office/drawing/2014/main" id="{7C7549AA-4BB9-44C3-EDFF-04AE28A34701}"/>
                </a:ext>
              </a:extLst>
            </p:cNvPr>
            <p:cNvSpPr/>
            <p:nvPr/>
          </p:nvSpPr>
          <p:spPr>
            <a:xfrm>
              <a:off x="5542925" y="2080963"/>
              <a:ext cx="35775" cy="62375"/>
            </a:xfrm>
            <a:custGeom>
              <a:avLst/>
              <a:gdLst/>
              <a:ahLst/>
              <a:cxnLst/>
              <a:rect l="l" t="t" r="r" b="b"/>
              <a:pathLst>
                <a:path w="1431" h="2495" extrusionOk="0">
                  <a:moveTo>
                    <a:pt x="1086" y="0"/>
                  </a:moveTo>
                  <a:cubicBezTo>
                    <a:pt x="1059" y="0"/>
                    <a:pt x="1031" y="1"/>
                    <a:pt x="1000" y="3"/>
                  </a:cubicBezTo>
                  <a:cubicBezTo>
                    <a:pt x="725" y="20"/>
                    <a:pt x="552" y="69"/>
                    <a:pt x="478" y="366"/>
                  </a:cubicBezTo>
                  <a:cubicBezTo>
                    <a:pt x="432" y="553"/>
                    <a:pt x="347" y="757"/>
                    <a:pt x="279" y="947"/>
                  </a:cubicBezTo>
                  <a:cubicBezTo>
                    <a:pt x="173" y="1247"/>
                    <a:pt x="113" y="1565"/>
                    <a:pt x="1" y="1858"/>
                  </a:cubicBezTo>
                  <a:cubicBezTo>
                    <a:pt x="36" y="1977"/>
                    <a:pt x="51" y="2089"/>
                    <a:pt x="103" y="2185"/>
                  </a:cubicBezTo>
                  <a:cubicBezTo>
                    <a:pt x="170" y="2309"/>
                    <a:pt x="236" y="2494"/>
                    <a:pt x="390" y="2494"/>
                  </a:cubicBezTo>
                  <a:cubicBezTo>
                    <a:pt x="400" y="2494"/>
                    <a:pt x="410" y="2494"/>
                    <a:pt x="421" y="2492"/>
                  </a:cubicBezTo>
                  <a:cubicBezTo>
                    <a:pt x="581" y="2469"/>
                    <a:pt x="751" y="2328"/>
                    <a:pt x="785" y="2160"/>
                  </a:cubicBezTo>
                  <a:cubicBezTo>
                    <a:pt x="912" y="1541"/>
                    <a:pt x="1144" y="950"/>
                    <a:pt x="1345" y="350"/>
                  </a:cubicBezTo>
                  <a:cubicBezTo>
                    <a:pt x="1431" y="94"/>
                    <a:pt x="1345" y="0"/>
                    <a:pt x="10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50;p30">
              <a:extLst>
                <a:ext uri="{FF2B5EF4-FFF2-40B4-BE49-F238E27FC236}">
                  <a16:creationId xmlns:a16="http://schemas.microsoft.com/office/drawing/2014/main" id="{ADF2C444-5AED-177E-FB4F-C492132DDBE6}"/>
                </a:ext>
              </a:extLst>
            </p:cNvPr>
            <p:cNvSpPr/>
            <p:nvPr/>
          </p:nvSpPr>
          <p:spPr>
            <a:xfrm>
              <a:off x="5464450" y="2393088"/>
              <a:ext cx="31825" cy="48725"/>
            </a:xfrm>
            <a:custGeom>
              <a:avLst/>
              <a:gdLst/>
              <a:ahLst/>
              <a:cxnLst/>
              <a:rect l="l" t="t" r="r" b="b"/>
              <a:pathLst>
                <a:path w="1273" h="1949" extrusionOk="0">
                  <a:moveTo>
                    <a:pt x="707" y="1"/>
                  </a:moveTo>
                  <a:cubicBezTo>
                    <a:pt x="624" y="1"/>
                    <a:pt x="522" y="40"/>
                    <a:pt x="398" y="114"/>
                  </a:cubicBezTo>
                  <a:cubicBezTo>
                    <a:pt x="243" y="205"/>
                    <a:pt x="0" y="285"/>
                    <a:pt x="137" y="500"/>
                  </a:cubicBezTo>
                  <a:cubicBezTo>
                    <a:pt x="255" y="687"/>
                    <a:pt x="242" y="881"/>
                    <a:pt x="283" y="1070"/>
                  </a:cubicBezTo>
                  <a:cubicBezTo>
                    <a:pt x="338" y="1313"/>
                    <a:pt x="450" y="1535"/>
                    <a:pt x="564" y="1756"/>
                  </a:cubicBezTo>
                  <a:cubicBezTo>
                    <a:pt x="657" y="1936"/>
                    <a:pt x="882" y="1930"/>
                    <a:pt x="1035" y="1948"/>
                  </a:cubicBezTo>
                  <a:cubicBezTo>
                    <a:pt x="1038" y="1949"/>
                    <a:pt x="1042" y="1949"/>
                    <a:pt x="1046" y="1949"/>
                  </a:cubicBezTo>
                  <a:cubicBezTo>
                    <a:pt x="1155" y="1949"/>
                    <a:pt x="1263" y="1774"/>
                    <a:pt x="1273" y="1637"/>
                  </a:cubicBezTo>
                  <a:cubicBezTo>
                    <a:pt x="1170" y="1167"/>
                    <a:pt x="1093" y="706"/>
                    <a:pt x="962" y="259"/>
                  </a:cubicBezTo>
                  <a:cubicBezTo>
                    <a:pt x="910" y="83"/>
                    <a:pt x="828" y="1"/>
                    <a:pt x="7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51;p30">
              <a:extLst>
                <a:ext uri="{FF2B5EF4-FFF2-40B4-BE49-F238E27FC236}">
                  <a16:creationId xmlns:a16="http://schemas.microsoft.com/office/drawing/2014/main" id="{22AF9750-FE6A-99B4-A6BA-917572A33468}"/>
                </a:ext>
              </a:extLst>
            </p:cNvPr>
            <p:cNvSpPr/>
            <p:nvPr/>
          </p:nvSpPr>
          <p:spPr>
            <a:xfrm>
              <a:off x="5579400" y="2112363"/>
              <a:ext cx="47025" cy="45525"/>
            </a:xfrm>
            <a:custGeom>
              <a:avLst/>
              <a:gdLst/>
              <a:ahLst/>
              <a:cxnLst/>
              <a:rect l="l" t="t" r="r" b="b"/>
              <a:pathLst>
                <a:path w="1881" h="1821" extrusionOk="0">
                  <a:moveTo>
                    <a:pt x="1599" y="0"/>
                  </a:moveTo>
                  <a:cubicBezTo>
                    <a:pt x="1586" y="0"/>
                    <a:pt x="1573" y="1"/>
                    <a:pt x="1560" y="1"/>
                  </a:cubicBezTo>
                  <a:cubicBezTo>
                    <a:pt x="1387" y="7"/>
                    <a:pt x="1202" y="73"/>
                    <a:pt x="1119" y="193"/>
                  </a:cubicBezTo>
                  <a:cubicBezTo>
                    <a:pt x="965" y="415"/>
                    <a:pt x="723" y="535"/>
                    <a:pt x="524" y="705"/>
                  </a:cubicBezTo>
                  <a:cubicBezTo>
                    <a:pt x="55" y="1105"/>
                    <a:pt x="0" y="1270"/>
                    <a:pt x="162" y="1693"/>
                  </a:cubicBezTo>
                  <a:cubicBezTo>
                    <a:pt x="198" y="1786"/>
                    <a:pt x="229" y="1821"/>
                    <a:pt x="264" y="1821"/>
                  </a:cubicBezTo>
                  <a:cubicBezTo>
                    <a:pt x="300" y="1821"/>
                    <a:pt x="341" y="1784"/>
                    <a:pt x="397" y="1735"/>
                  </a:cubicBezTo>
                  <a:cubicBezTo>
                    <a:pt x="756" y="1419"/>
                    <a:pt x="1096" y="1077"/>
                    <a:pt x="1492" y="807"/>
                  </a:cubicBezTo>
                  <a:cubicBezTo>
                    <a:pt x="1729" y="646"/>
                    <a:pt x="1784" y="457"/>
                    <a:pt x="1848" y="241"/>
                  </a:cubicBezTo>
                  <a:cubicBezTo>
                    <a:pt x="1880" y="44"/>
                    <a:pt x="1751" y="0"/>
                    <a:pt x="15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52;p30">
              <a:extLst>
                <a:ext uri="{FF2B5EF4-FFF2-40B4-BE49-F238E27FC236}">
                  <a16:creationId xmlns:a16="http://schemas.microsoft.com/office/drawing/2014/main" id="{3092686E-8F82-43EC-181E-D6946BAAAC8A}"/>
                </a:ext>
              </a:extLst>
            </p:cNvPr>
            <p:cNvSpPr/>
            <p:nvPr/>
          </p:nvSpPr>
          <p:spPr>
            <a:xfrm>
              <a:off x="5423225" y="2392663"/>
              <a:ext cx="27875" cy="56150"/>
            </a:xfrm>
            <a:custGeom>
              <a:avLst/>
              <a:gdLst/>
              <a:ahLst/>
              <a:cxnLst/>
              <a:rect l="l" t="t" r="r" b="b"/>
              <a:pathLst>
                <a:path w="1115" h="2246" extrusionOk="0">
                  <a:moveTo>
                    <a:pt x="776" y="1"/>
                  </a:moveTo>
                  <a:cubicBezTo>
                    <a:pt x="720" y="1"/>
                    <a:pt x="662" y="45"/>
                    <a:pt x="595" y="172"/>
                  </a:cubicBezTo>
                  <a:cubicBezTo>
                    <a:pt x="302" y="733"/>
                    <a:pt x="267" y="1342"/>
                    <a:pt x="71" y="1918"/>
                  </a:cubicBezTo>
                  <a:cubicBezTo>
                    <a:pt x="57" y="2026"/>
                    <a:pt x="0" y="2129"/>
                    <a:pt x="168" y="2191"/>
                  </a:cubicBezTo>
                  <a:cubicBezTo>
                    <a:pt x="225" y="2212"/>
                    <a:pt x="281" y="2246"/>
                    <a:pt x="336" y="2246"/>
                  </a:cubicBezTo>
                  <a:cubicBezTo>
                    <a:pt x="363" y="2246"/>
                    <a:pt x="391" y="2237"/>
                    <a:pt x="418" y="2214"/>
                  </a:cubicBezTo>
                  <a:cubicBezTo>
                    <a:pt x="544" y="2106"/>
                    <a:pt x="698" y="2014"/>
                    <a:pt x="739" y="1842"/>
                  </a:cubicBezTo>
                  <a:cubicBezTo>
                    <a:pt x="848" y="1397"/>
                    <a:pt x="953" y="954"/>
                    <a:pt x="1073" y="512"/>
                  </a:cubicBezTo>
                  <a:cubicBezTo>
                    <a:pt x="1114" y="359"/>
                    <a:pt x="1101" y="225"/>
                    <a:pt x="979" y="124"/>
                  </a:cubicBezTo>
                  <a:cubicBezTo>
                    <a:pt x="907" y="64"/>
                    <a:pt x="843" y="1"/>
                    <a:pt x="7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53;p30">
              <a:extLst>
                <a:ext uri="{FF2B5EF4-FFF2-40B4-BE49-F238E27FC236}">
                  <a16:creationId xmlns:a16="http://schemas.microsoft.com/office/drawing/2014/main" id="{325DD412-0BAD-86FD-52C4-CBDBE950E519}"/>
                </a:ext>
              </a:extLst>
            </p:cNvPr>
            <p:cNvSpPr/>
            <p:nvPr/>
          </p:nvSpPr>
          <p:spPr>
            <a:xfrm>
              <a:off x="5594175" y="2156063"/>
              <a:ext cx="51125" cy="26775"/>
            </a:xfrm>
            <a:custGeom>
              <a:avLst/>
              <a:gdLst/>
              <a:ahLst/>
              <a:cxnLst/>
              <a:rect l="l" t="t" r="r" b="b"/>
              <a:pathLst>
                <a:path w="2045" h="1071" extrusionOk="0">
                  <a:moveTo>
                    <a:pt x="1615" y="1"/>
                  </a:moveTo>
                  <a:cubicBezTo>
                    <a:pt x="1563" y="1"/>
                    <a:pt x="1507" y="14"/>
                    <a:pt x="1446" y="44"/>
                  </a:cubicBezTo>
                  <a:cubicBezTo>
                    <a:pt x="1174" y="177"/>
                    <a:pt x="873" y="204"/>
                    <a:pt x="592" y="288"/>
                  </a:cubicBezTo>
                  <a:cubicBezTo>
                    <a:pt x="402" y="345"/>
                    <a:pt x="0" y="343"/>
                    <a:pt x="113" y="709"/>
                  </a:cubicBezTo>
                  <a:cubicBezTo>
                    <a:pt x="103" y="967"/>
                    <a:pt x="117" y="1071"/>
                    <a:pt x="237" y="1071"/>
                  </a:cubicBezTo>
                  <a:cubicBezTo>
                    <a:pt x="294" y="1071"/>
                    <a:pt x="377" y="1047"/>
                    <a:pt x="492" y="1005"/>
                  </a:cubicBezTo>
                  <a:cubicBezTo>
                    <a:pt x="866" y="867"/>
                    <a:pt x="1235" y="736"/>
                    <a:pt x="1632" y="655"/>
                  </a:cubicBezTo>
                  <a:cubicBezTo>
                    <a:pt x="1759" y="630"/>
                    <a:pt x="2044" y="491"/>
                    <a:pt x="1946" y="259"/>
                  </a:cubicBezTo>
                  <a:cubicBezTo>
                    <a:pt x="1887" y="121"/>
                    <a:pt x="1773" y="1"/>
                    <a:pt x="16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833;p30">
            <a:extLst>
              <a:ext uri="{FF2B5EF4-FFF2-40B4-BE49-F238E27FC236}">
                <a16:creationId xmlns:a16="http://schemas.microsoft.com/office/drawing/2014/main" id="{EDBBC6B5-A70E-7F86-DA44-0B9372B51E45}"/>
              </a:ext>
            </a:extLst>
          </p:cNvPr>
          <p:cNvSpPr txBox="1">
            <a:spLocks/>
          </p:cNvSpPr>
          <p:nvPr/>
        </p:nvSpPr>
        <p:spPr>
          <a:xfrm>
            <a:off x="7585245" y="2948279"/>
            <a:ext cx="1494000" cy="732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9pPr>
          </a:lstStyle>
          <a:p>
            <a:r>
              <a:rPr lang="es-MX" dirty="0"/>
              <a:t>Presupuesto de ingresos y gastos previos</a:t>
            </a:r>
            <a:endParaRPr lang="es-GT" dirty="0"/>
          </a:p>
        </p:txBody>
      </p:sp>
      <p:pic>
        <p:nvPicPr>
          <p:cNvPr id="4102" name="Picture 6" descr="Icono de gasto de dinero, compra y pago: Archivo EPS vectorial. Uso  perfecto para soportes de impresión, web, imágenes de stock, uso comercial  o cualquier tipo de proyecto de diseño Imagen Vector">
            <a:extLst>
              <a:ext uri="{FF2B5EF4-FFF2-40B4-BE49-F238E27FC236}">
                <a16:creationId xmlns:a16="http://schemas.microsoft.com/office/drawing/2014/main" id="{D08FD03A-BD20-32C0-A7B4-6C29FDCC22D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82" b="79628" l="4462" r="96769">
                        <a14:foregroundMark x1="44231" y1="69286" x2="61231" y2="72079"/>
                        <a14:foregroundMark x1="4462" y1="56050" x2="8538" y2="76215"/>
                        <a14:foregroundMark x1="79846" y1="67218" x2="96923" y2="50465"/>
                        <a14:foregroundMark x1="58692" y1="13030" x2="58692" y2="28335"/>
                        <a14:foregroundMark x1="51923" y1="35264" x2="60769" y2="26163"/>
                        <a14:foregroundMark x1="60769" y1="23475" x2="64846" y2="30403"/>
                        <a14:foregroundMark x1="62308" y1="33195" x2="58154" y2="36608"/>
                        <a14:foregroundMark x1="58154" y1="39400" x2="58692" y2="42192"/>
                        <a14:foregroundMark x1="55538" y1="20683" x2="57154" y2="10238"/>
                        <a14:foregroundMark x1="58692" y1="2585" x2="60231" y2="9514"/>
                        <a14:foregroundMark x1="71077" y1="49845" x2="79846" y2="40745"/>
                        <a14:foregroundMark x1="74154" y1="49845" x2="83462" y2="41468"/>
                        <a14:foregroundMark x1="49923" y1="79628" x2="64385" y2="74767"/>
                        <a14:foregroundMark x1="61231" y1="13030" x2="63846" y2="13754"/>
                      </a14:backgroundRemoval>
                    </a14:imgEffect>
                  </a14:imgLayer>
                </a14:imgProps>
              </a:ext>
              <a:ext uri="{28A0092B-C50C-407E-A947-70E740481C1C}">
                <a14:useLocalDpi xmlns:a14="http://schemas.microsoft.com/office/drawing/2010/main" val="0"/>
              </a:ext>
            </a:extLst>
          </a:blip>
          <a:srcRect b="16165"/>
          <a:stretch/>
        </p:blipFill>
        <p:spPr bwMode="auto">
          <a:xfrm>
            <a:off x="8114382" y="1736259"/>
            <a:ext cx="467549" cy="2915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19"/>
        <p:cNvGrpSpPr/>
        <p:nvPr/>
      </p:nvGrpSpPr>
      <p:grpSpPr>
        <a:xfrm>
          <a:off x="0" y="0"/>
          <a:ext cx="0" cy="0"/>
          <a:chOff x="0" y="0"/>
          <a:chExt cx="0" cy="0"/>
        </a:xfrm>
      </p:grpSpPr>
      <p:sp>
        <p:nvSpPr>
          <p:cNvPr id="820" name="Google Shape;820;p29"/>
          <p:cNvSpPr txBox="1">
            <a:spLocks noGrp="1"/>
          </p:cNvSpPr>
          <p:nvPr>
            <p:ph type="ctrTitle"/>
          </p:nvPr>
        </p:nvSpPr>
        <p:spPr>
          <a:xfrm>
            <a:off x="2660574" y="1833620"/>
            <a:ext cx="3652092" cy="1284154"/>
          </a:xfrm>
          <a:prstGeom prst="rect">
            <a:avLst/>
          </a:prstGeom>
          <a:solidFill>
            <a:schemeClr val="accent3">
              <a:lumMod val="20000"/>
              <a:lumOff val="80000"/>
            </a:schemeClr>
          </a:solidFill>
          <a:effectLst>
            <a:softEdge rad="317500"/>
          </a:effectLst>
        </p:spPr>
        <p:txBody>
          <a:bodyPr spcFirstLastPara="1" wrap="square" lIns="91425" tIns="91425" rIns="91425" bIns="91425" anchor="ctr" anchorCtr="0">
            <a:noAutofit/>
          </a:bodyPr>
          <a:lstStyle/>
          <a:p>
            <a:pPr marL="0" lvl="0" indent="0" algn="ctr" rtl="0">
              <a:spcBef>
                <a:spcPts val="0"/>
              </a:spcBef>
              <a:spcAft>
                <a:spcPts val="0"/>
              </a:spcAft>
              <a:buNone/>
            </a:pPr>
            <a:r>
              <a:rPr lang="es-MX" sz="4400" dirty="0">
                <a:solidFill>
                  <a:schemeClr val="accent1">
                    <a:lumMod val="50000"/>
                  </a:schemeClr>
                </a:solidFill>
              </a:rPr>
              <a:t>¡Gracias!</a:t>
            </a:r>
            <a:endParaRPr sz="4400" dirty="0">
              <a:solidFill>
                <a:schemeClr val="accent1">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CD47C0ED-11DC-FF5A-19B4-EE0658FE54FE}"/>
              </a:ext>
            </a:extLst>
          </p:cNvPr>
          <p:cNvSpPr>
            <a:spLocks noGrp="1"/>
          </p:cNvSpPr>
          <p:nvPr>
            <p:ph type="subTitle" idx="1"/>
          </p:nvPr>
        </p:nvSpPr>
        <p:spPr>
          <a:xfrm>
            <a:off x="329923" y="1351350"/>
            <a:ext cx="6906255" cy="1117628"/>
          </a:xfrm>
        </p:spPr>
        <p:txBody>
          <a:bodyPr/>
          <a:lstStyle/>
          <a:p>
            <a:pPr algn="just"/>
            <a:r>
              <a:rPr lang="es-GT" sz="1600" dirty="0"/>
              <a:t>     El Progreso, fue bautizado como Achuapa durante la conquista, por los indígenas tlaxcaltecas (mexicanos) que formaban parte de las huestes del Capitán Don Pedro de Alvarado.  El municipio de El Progreso se asienta en el Valle de Achuapa que significa “Tierra de Achiote” ya que en la época prehispánica este lugar fue poblado por los pipiles y en ese momento histórico, se producía el achiote a gran escala, este servía como moneda para intercambiar maíz y otros productos. </a:t>
            </a:r>
          </a:p>
        </p:txBody>
      </p:sp>
      <p:sp>
        <p:nvSpPr>
          <p:cNvPr id="3" name="Título 2">
            <a:extLst>
              <a:ext uri="{FF2B5EF4-FFF2-40B4-BE49-F238E27FC236}">
                <a16:creationId xmlns:a16="http://schemas.microsoft.com/office/drawing/2014/main" id="{28E389DC-5661-F230-C511-EDFA19E5D760}"/>
              </a:ext>
            </a:extLst>
          </p:cNvPr>
          <p:cNvSpPr>
            <a:spLocks noGrp="1"/>
          </p:cNvSpPr>
          <p:nvPr>
            <p:ph type="ctrTitle"/>
          </p:nvPr>
        </p:nvSpPr>
        <p:spPr/>
        <p:txBody>
          <a:bodyPr/>
          <a:lstStyle/>
          <a:p>
            <a:r>
              <a:rPr lang="es-GT" dirty="0"/>
              <a:t>Nombre y descripción del municipio</a:t>
            </a:r>
          </a:p>
        </p:txBody>
      </p:sp>
      <p:pic>
        <p:nvPicPr>
          <p:cNvPr id="5" name="Imagen 4">
            <a:extLst>
              <a:ext uri="{FF2B5EF4-FFF2-40B4-BE49-F238E27FC236}">
                <a16:creationId xmlns:a16="http://schemas.microsoft.com/office/drawing/2014/main" id="{895FBE4A-DDFA-1DD7-85BC-B8A8EFA20890}"/>
              </a:ext>
            </a:extLst>
          </p:cNvPr>
          <p:cNvPicPr>
            <a:picLocks noChangeAspect="1"/>
          </p:cNvPicPr>
          <p:nvPr/>
        </p:nvPicPr>
        <p:blipFill rotWithShape="1">
          <a:blip r:embed="rId2"/>
          <a:srcRect l="2476" t="15286"/>
          <a:stretch/>
        </p:blipFill>
        <p:spPr>
          <a:xfrm>
            <a:off x="7112000" y="3421827"/>
            <a:ext cx="1982007" cy="1721674"/>
          </a:xfrm>
          <a:prstGeom prst="rect">
            <a:avLst/>
          </a:prstGeom>
        </p:spPr>
      </p:pic>
    </p:spTree>
    <p:extLst>
      <p:ext uri="{BB962C8B-B14F-4D97-AF65-F5344CB8AC3E}">
        <p14:creationId xmlns:p14="http://schemas.microsoft.com/office/powerpoint/2010/main" val="3393594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99671EAB-915F-6371-F5A5-44A02E741E02}"/>
              </a:ext>
            </a:extLst>
          </p:cNvPr>
          <p:cNvSpPr>
            <a:spLocks noGrp="1"/>
          </p:cNvSpPr>
          <p:nvPr>
            <p:ph type="subTitle" idx="1"/>
          </p:nvPr>
        </p:nvSpPr>
        <p:spPr>
          <a:xfrm>
            <a:off x="646013" y="1249750"/>
            <a:ext cx="7558462" cy="624206"/>
          </a:xfrm>
        </p:spPr>
        <p:txBody>
          <a:bodyPr/>
          <a:lstStyle/>
          <a:p>
            <a:pPr algn="just"/>
            <a:r>
              <a:rPr lang="es-GT" sz="1600" dirty="0"/>
              <a:t>     El municipio El Progreso se encuentra localizado a 127 kilómetros de la Ciudad Capital y a 11 kilómetros de la Cabecera Departamental sobre la carretera internacional panamericana o CA-1, colinda al norte con el municipio de Monjas, departamento de Jalapa; al sur y al oeste con el municipio de Jutiapa, al este con Santa Catarina Mita y Asunción Mita, ambos pertenecientes al departamento de Jutiapa. </a:t>
            </a:r>
          </a:p>
        </p:txBody>
      </p:sp>
      <p:sp>
        <p:nvSpPr>
          <p:cNvPr id="3" name="Título 2">
            <a:extLst>
              <a:ext uri="{FF2B5EF4-FFF2-40B4-BE49-F238E27FC236}">
                <a16:creationId xmlns:a16="http://schemas.microsoft.com/office/drawing/2014/main" id="{75374DCE-5867-B16A-B9EA-6D6902956367}"/>
              </a:ext>
            </a:extLst>
          </p:cNvPr>
          <p:cNvSpPr>
            <a:spLocks noGrp="1"/>
          </p:cNvSpPr>
          <p:nvPr>
            <p:ph type="ctrTitle"/>
          </p:nvPr>
        </p:nvSpPr>
        <p:spPr/>
        <p:txBody>
          <a:bodyPr/>
          <a:lstStyle/>
          <a:p>
            <a:r>
              <a:rPr lang="es-GT" dirty="0"/>
              <a:t>Ubicación geográfica</a:t>
            </a:r>
          </a:p>
        </p:txBody>
      </p:sp>
      <p:pic>
        <p:nvPicPr>
          <p:cNvPr id="5" name="Imagen 4">
            <a:extLst>
              <a:ext uri="{FF2B5EF4-FFF2-40B4-BE49-F238E27FC236}">
                <a16:creationId xmlns:a16="http://schemas.microsoft.com/office/drawing/2014/main" id="{E3386542-8E26-5935-85E1-AD225A7C808D}"/>
              </a:ext>
            </a:extLst>
          </p:cNvPr>
          <p:cNvPicPr>
            <a:picLocks noChangeAspect="1"/>
          </p:cNvPicPr>
          <p:nvPr/>
        </p:nvPicPr>
        <p:blipFill rotWithShape="1">
          <a:blip r:embed="rId2"/>
          <a:srcRect b="12238"/>
          <a:stretch/>
        </p:blipFill>
        <p:spPr>
          <a:xfrm>
            <a:off x="6062435" y="3269545"/>
            <a:ext cx="2476500" cy="1621720"/>
          </a:xfrm>
          <a:prstGeom prst="rect">
            <a:avLst/>
          </a:prstGeom>
        </p:spPr>
      </p:pic>
    </p:spTree>
    <p:extLst>
      <p:ext uri="{BB962C8B-B14F-4D97-AF65-F5344CB8AC3E}">
        <p14:creationId xmlns:p14="http://schemas.microsoft.com/office/powerpoint/2010/main" val="3635113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31566FDC-058B-67A2-5DA6-283A1771D909}"/>
              </a:ext>
            </a:extLst>
          </p:cNvPr>
          <p:cNvSpPr>
            <a:spLocks noGrp="1"/>
          </p:cNvSpPr>
          <p:nvPr>
            <p:ph type="subTitle" idx="1"/>
          </p:nvPr>
        </p:nvSpPr>
        <p:spPr>
          <a:xfrm>
            <a:off x="533123" y="1128860"/>
            <a:ext cx="7211054" cy="925717"/>
          </a:xfrm>
        </p:spPr>
        <p:txBody>
          <a:bodyPr/>
          <a:lstStyle/>
          <a:p>
            <a:pPr algn="just"/>
            <a:r>
              <a:rPr lang="es-GT" dirty="0"/>
              <a:t>       </a:t>
            </a:r>
            <a:r>
              <a:rPr lang="es-GT" sz="1600" dirty="0"/>
              <a:t>Clima Por su altura moderada de 969 metros sobre el nivel del mar, el Municipio tiene un clima semicálido con una temperatura media anual de 19 a 24 grados centígrados, ligeramente bajo en los meses de noviembre a febrero y cálidos de marzo a junio.</a:t>
            </a:r>
            <a:endParaRPr lang="es-GT" dirty="0"/>
          </a:p>
        </p:txBody>
      </p:sp>
      <p:sp>
        <p:nvSpPr>
          <p:cNvPr id="3" name="Título 2">
            <a:extLst>
              <a:ext uri="{FF2B5EF4-FFF2-40B4-BE49-F238E27FC236}">
                <a16:creationId xmlns:a16="http://schemas.microsoft.com/office/drawing/2014/main" id="{28172080-FB1F-7838-1266-9C88487D2674}"/>
              </a:ext>
            </a:extLst>
          </p:cNvPr>
          <p:cNvSpPr>
            <a:spLocks noGrp="1"/>
          </p:cNvSpPr>
          <p:nvPr>
            <p:ph type="ctrTitle"/>
          </p:nvPr>
        </p:nvSpPr>
        <p:spPr>
          <a:xfrm>
            <a:off x="3811742" y="120126"/>
            <a:ext cx="7290300" cy="732900"/>
          </a:xfrm>
        </p:spPr>
        <p:txBody>
          <a:bodyPr/>
          <a:lstStyle/>
          <a:p>
            <a:r>
              <a:rPr lang="es-GT" dirty="0"/>
              <a:t>Clima </a:t>
            </a:r>
          </a:p>
        </p:txBody>
      </p:sp>
      <p:pic>
        <p:nvPicPr>
          <p:cNvPr id="4" name="Imagen 3">
            <a:extLst>
              <a:ext uri="{FF2B5EF4-FFF2-40B4-BE49-F238E27FC236}">
                <a16:creationId xmlns:a16="http://schemas.microsoft.com/office/drawing/2014/main" id="{985C551E-90FD-3EF4-C9A5-5EFBB5A3909C}"/>
              </a:ext>
            </a:extLst>
          </p:cNvPr>
          <p:cNvPicPr>
            <a:picLocks noChangeAspect="1"/>
          </p:cNvPicPr>
          <p:nvPr/>
        </p:nvPicPr>
        <p:blipFill rotWithShape="1">
          <a:blip r:embed="rId2"/>
          <a:srcRect t="6431" b="56292"/>
          <a:stretch/>
        </p:blipFill>
        <p:spPr>
          <a:xfrm>
            <a:off x="2137207" y="2975427"/>
            <a:ext cx="4869586" cy="1850919"/>
          </a:xfrm>
          <a:prstGeom prst="rect">
            <a:avLst/>
          </a:prstGeom>
        </p:spPr>
      </p:pic>
    </p:spTree>
    <p:extLst>
      <p:ext uri="{BB962C8B-B14F-4D97-AF65-F5344CB8AC3E}">
        <p14:creationId xmlns:p14="http://schemas.microsoft.com/office/powerpoint/2010/main" val="157302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6F7294AA-694C-08CB-D9F3-A71BC565DA2C}"/>
              </a:ext>
            </a:extLst>
          </p:cNvPr>
          <p:cNvSpPr>
            <a:spLocks noGrp="1"/>
          </p:cNvSpPr>
          <p:nvPr>
            <p:ph type="subTitle" idx="1"/>
          </p:nvPr>
        </p:nvSpPr>
        <p:spPr>
          <a:xfrm>
            <a:off x="-112889" y="728322"/>
            <a:ext cx="6183766" cy="792600"/>
          </a:xfrm>
        </p:spPr>
        <p:txBody>
          <a:bodyPr/>
          <a:lstStyle/>
          <a:p>
            <a:pPr algn="just"/>
            <a:r>
              <a:rPr lang="es-GT" sz="1600" dirty="0"/>
              <a:t>     Se ha fomentado la cultura a través de actividades de diversa índole, con la participación de la Casa de la Cultura, dándole énfasis al teatro, danza, folklor, música, pintura, manualidades y áreas ocupacionales, entre otros</a:t>
            </a:r>
            <a:r>
              <a:rPr lang="es-GT" dirty="0"/>
              <a:t>.</a:t>
            </a:r>
          </a:p>
        </p:txBody>
      </p:sp>
      <p:sp>
        <p:nvSpPr>
          <p:cNvPr id="3" name="Título 2">
            <a:extLst>
              <a:ext uri="{FF2B5EF4-FFF2-40B4-BE49-F238E27FC236}">
                <a16:creationId xmlns:a16="http://schemas.microsoft.com/office/drawing/2014/main" id="{C052D1BF-B24E-28AF-F152-28DA469CD88E}"/>
              </a:ext>
            </a:extLst>
          </p:cNvPr>
          <p:cNvSpPr>
            <a:spLocks noGrp="1"/>
          </p:cNvSpPr>
          <p:nvPr>
            <p:ph type="ctrTitle"/>
          </p:nvPr>
        </p:nvSpPr>
        <p:spPr>
          <a:xfrm>
            <a:off x="386370" y="-12550"/>
            <a:ext cx="7290300" cy="732900"/>
          </a:xfrm>
        </p:spPr>
        <p:txBody>
          <a:bodyPr/>
          <a:lstStyle/>
          <a:p>
            <a:r>
              <a:rPr lang="es-GT" dirty="0"/>
              <a:t>Contexto Sociocultural</a:t>
            </a:r>
          </a:p>
        </p:txBody>
      </p:sp>
      <p:sp>
        <p:nvSpPr>
          <p:cNvPr id="4" name="Título 2">
            <a:extLst>
              <a:ext uri="{FF2B5EF4-FFF2-40B4-BE49-F238E27FC236}">
                <a16:creationId xmlns:a16="http://schemas.microsoft.com/office/drawing/2014/main" id="{ACB6D09A-B570-59A0-FA3D-41842262FAC2}"/>
              </a:ext>
            </a:extLst>
          </p:cNvPr>
          <p:cNvSpPr txBox="1">
            <a:spLocks/>
          </p:cNvSpPr>
          <p:nvPr/>
        </p:nvSpPr>
        <p:spPr>
          <a:xfrm>
            <a:off x="386370" y="2024302"/>
            <a:ext cx="7290300" cy="732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2pPr>
            <a:lvl3pPr marR="0" lvl="2"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3pPr>
            <a:lvl4pPr marR="0" lvl="3"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4pPr>
            <a:lvl5pPr marR="0" lvl="4"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5pPr>
            <a:lvl6pPr marR="0" lvl="5"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6pPr>
            <a:lvl7pPr marR="0" lvl="6"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7pPr>
            <a:lvl8pPr marR="0" lvl="7"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8pPr>
            <a:lvl9pPr marR="0" lvl="8"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9pPr>
          </a:lstStyle>
          <a:p>
            <a:r>
              <a:rPr lang="es-GT" dirty="0"/>
              <a:t>Economía</a:t>
            </a:r>
          </a:p>
        </p:txBody>
      </p:sp>
      <p:sp>
        <p:nvSpPr>
          <p:cNvPr id="5" name="Subtítulo 1">
            <a:extLst>
              <a:ext uri="{FF2B5EF4-FFF2-40B4-BE49-F238E27FC236}">
                <a16:creationId xmlns:a16="http://schemas.microsoft.com/office/drawing/2014/main" id="{F9AFC544-A187-A665-DBC6-6A0AC981BC39}"/>
              </a:ext>
            </a:extLst>
          </p:cNvPr>
          <p:cNvSpPr txBox="1">
            <a:spLocks/>
          </p:cNvSpPr>
          <p:nvPr/>
        </p:nvSpPr>
        <p:spPr>
          <a:xfrm>
            <a:off x="-1" y="2655216"/>
            <a:ext cx="7936089"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1pPr>
            <a:lvl2pPr marL="914400" marR="0" lvl="1" indent="-298450" algn="l"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2pPr>
            <a:lvl3pPr marL="1371600" marR="0" lvl="2" indent="-298450" algn="l"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3pPr>
            <a:lvl4pPr marL="1828800" marR="0" lvl="3" indent="-298450" algn="l"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4pPr>
            <a:lvl5pPr marL="2286000" marR="0" lvl="4" indent="-298450" algn="l"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5pPr>
            <a:lvl6pPr marL="2743200" marR="0" lvl="5" indent="-298450" algn="l"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6pPr>
            <a:lvl7pPr marL="3200400" marR="0" lvl="6" indent="-298450" algn="l"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7pPr>
            <a:lvl8pPr marL="3657600" marR="0" lvl="7" indent="-298450" algn="l"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8pPr>
            <a:lvl9pPr marL="4114800" marR="0" lvl="8" indent="-298450" algn="l"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9pPr>
          </a:lstStyle>
          <a:p>
            <a:pPr algn="just"/>
            <a:r>
              <a:rPr lang="es-GT" sz="1600" dirty="0"/>
              <a:t>     El entorno económico del municipio de El Progreso se basa en sus principales fuentes de ingreso, las cuales provienen de las actividades agroindustriales, ya que estas abarcan de la Población Económicamente Activa (64%), especialmente en el cultivo de tomate, chile dulce, arroz y en menor escala granos básicos, y café, los cuales han sido los productos que han beneficiado tanto al productor como a la mano de obra contratada, ofreciendo mayores oportunidades de empleos</a:t>
            </a:r>
            <a:r>
              <a:rPr lang="es-GT" dirty="0"/>
              <a:t>.</a:t>
            </a:r>
          </a:p>
        </p:txBody>
      </p:sp>
    </p:spTree>
    <p:extLst>
      <p:ext uri="{BB962C8B-B14F-4D97-AF65-F5344CB8AC3E}">
        <p14:creationId xmlns:p14="http://schemas.microsoft.com/office/powerpoint/2010/main" val="3212277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FDF7D8F-9AEE-6F03-A0CE-5B0E017CF8FE}"/>
              </a:ext>
            </a:extLst>
          </p:cNvPr>
          <p:cNvSpPr>
            <a:spLocks noGrp="1"/>
          </p:cNvSpPr>
          <p:nvPr>
            <p:ph type="ctrTitle"/>
          </p:nvPr>
        </p:nvSpPr>
        <p:spPr>
          <a:xfrm>
            <a:off x="493486" y="0"/>
            <a:ext cx="7290300" cy="732900"/>
          </a:xfrm>
        </p:spPr>
        <p:txBody>
          <a:bodyPr/>
          <a:lstStyle/>
          <a:p>
            <a:pPr algn="ctr"/>
            <a:r>
              <a:rPr lang="es-GT" dirty="0"/>
              <a:t>Servicios básicos</a:t>
            </a:r>
          </a:p>
        </p:txBody>
      </p:sp>
      <p:sp>
        <p:nvSpPr>
          <p:cNvPr id="5" name="Subtítulo 4">
            <a:extLst>
              <a:ext uri="{FF2B5EF4-FFF2-40B4-BE49-F238E27FC236}">
                <a16:creationId xmlns:a16="http://schemas.microsoft.com/office/drawing/2014/main" id="{7D6D7390-A881-512F-DB24-8AFB9CFB5564}"/>
              </a:ext>
            </a:extLst>
          </p:cNvPr>
          <p:cNvSpPr>
            <a:spLocks noGrp="1"/>
          </p:cNvSpPr>
          <p:nvPr>
            <p:ph type="subTitle" idx="1"/>
          </p:nvPr>
        </p:nvSpPr>
        <p:spPr>
          <a:xfrm>
            <a:off x="-323220" y="740086"/>
            <a:ext cx="9322077" cy="392028"/>
          </a:xfrm>
        </p:spPr>
        <p:txBody>
          <a:bodyPr/>
          <a:lstStyle/>
          <a:p>
            <a:pPr algn="just"/>
            <a:r>
              <a:rPr lang="es-GT" sz="1600" dirty="0"/>
              <a:t>     Los servicios básicos son elementos primordiales en el desarrollo de una comunidad o población, que permite a sus habitantes satisfacer necesidades básicas y tener un mejor nivel de vida, entre dichos elementos se pueden mencionar los siguientes, escuela, energía eléctrica, servicios de salud y agua potable</a:t>
            </a:r>
          </a:p>
        </p:txBody>
      </p:sp>
      <p:sp>
        <p:nvSpPr>
          <p:cNvPr id="7" name="CuadroTexto 6">
            <a:extLst>
              <a:ext uri="{FF2B5EF4-FFF2-40B4-BE49-F238E27FC236}">
                <a16:creationId xmlns:a16="http://schemas.microsoft.com/office/drawing/2014/main" id="{CB80B508-6133-5476-C4ED-DAC067FB7E82}"/>
              </a:ext>
            </a:extLst>
          </p:cNvPr>
          <p:cNvSpPr txBox="1"/>
          <p:nvPr/>
        </p:nvSpPr>
        <p:spPr>
          <a:xfrm>
            <a:off x="246747" y="2109705"/>
            <a:ext cx="3381828" cy="1231106"/>
          </a:xfrm>
          <a:prstGeom prst="rect">
            <a:avLst/>
          </a:prstGeom>
          <a:solidFill>
            <a:schemeClr val="accent2">
              <a:lumMod val="60000"/>
              <a:lumOff val="40000"/>
            </a:schemeClr>
          </a:solidFill>
          <a:ln>
            <a:solidFill>
              <a:schemeClr val="accent2">
                <a:lumMod val="75000"/>
              </a:schemeClr>
            </a:solidFill>
          </a:ln>
        </p:spPr>
        <p:txBody>
          <a:bodyPr wrap="square" rtlCol="0">
            <a:spAutoFit/>
          </a:bodyPr>
          <a:lstStyle/>
          <a:p>
            <a:pPr algn="just"/>
            <a:r>
              <a:rPr lang="es-GT" sz="1400" b="1" dirty="0"/>
              <a:t> Educación</a:t>
            </a:r>
            <a:r>
              <a:rPr lang="es-GT" sz="1400" dirty="0"/>
              <a:t>: </a:t>
            </a:r>
            <a:r>
              <a:rPr lang="es-GT" sz="1200" dirty="0"/>
              <a:t>Según datos proporcionados por la supervisión departamental del ministerio de educación el municipio cuenta con varios centros educativos públicos y privados que atienden a la población escolar desde nivel primario hasta universitario</a:t>
            </a:r>
          </a:p>
        </p:txBody>
      </p:sp>
      <p:sp>
        <p:nvSpPr>
          <p:cNvPr id="9" name="CuadroTexto 8">
            <a:extLst>
              <a:ext uri="{FF2B5EF4-FFF2-40B4-BE49-F238E27FC236}">
                <a16:creationId xmlns:a16="http://schemas.microsoft.com/office/drawing/2014/main" id="{19DAA0BA-A031-9111-21B4-C1B5D8E77607}"/>
              </a:ext>
            </a:extLst>
          </p:cNvPr>
          <p:cNvSpPr txBox="1"/>
          <p:nvPr/>
        </p:nvSpPr>
        <p:spPr>
          <a:xfrm>
            <a:off x="5179646" y="2109705"/>
            <a:ext cx="3483431" cy="1231106"/>
          </a:xfrm>
          <a:prstGeom prst="rect">
            <a:avLst/>
          </a:prstGeom>
          <a:solidFill>
            <a:schemeClr val="accent2">
              <a:lumMod val="60000"/>
              <a:lumOff val="40000"/>
            </a:schemeClr>
          </a:solidFill>
          <a:ln>
            <a:solidFill>
              <a:schemeClr val="accent2">
                <a:lumMod val="75000"/>
              </a:schemeClr>
            </a:solidFill>
          </a:ln>
        </p:spPr>
        <p:txBody>
          <a:bodyPr wrap="square" rtlCol="0">
            <a:spAutoFit/>
          </a:bodyPr>
          <a:lstStyle/>
          <a:p>
            <a:pPr algn="just"/>
            <a:r>
              <a:rPr lang="es-GT" sz="1400" b="1" dirty="0"/>
              <a:t> </a:t>
            </a:r>
            <a:r>
              <a:rPr lang="es-GT" sz="1200" b="1" dirty="0"/>
              <a:t>Salud: </a:t>
            </a:r>
            <a:r>
              <a:rPr lang="es-GT" sz="1200" dirty="0"/>
              <a:t>En lo que se refiere a los servicios de salud la cabecera municipal cuenta con un centro de salud tipo B en el área rural solamente las aldeas el Ovejero y Acequia tiene un centro de salud la cobertura de salud en todo el municipio es deficiente </a:t>
            </a:r>
          </a:p>
        </p:txBody>
      </p:sp>
      <p:sp>
        <p:nvSpPr>
          <p:cNvPr id="11" name="CuadroTexto 10">
            <a:extLst>
              <a:ext uri="{FF2B5EF4-FFF2-40B4-BE49-F238E27FC236}">
                <a16:creationId xmlns:a16="http://schemas.microsoft.com/office/drawing/2014/main" id="{046C0657-08D6-1A80-70CD-F078283CE3B3}"/>
              </a:ext>
            </a:extLst>
          </p:cNvPr>
          <p:cNvSpPr txBox="1"/>
          <p:nvPr/>
        </p:nvSpPr>
        <p:spPr>
          <a:xfrm>
            <a:off x="246747" y="3702849"/>
            <a:ext cx="3381828" cy="1231106"/>
          </a:xfrm>
          <a:prstGeom prst="rect">
            <a:avLst/>
          </a:prstGeom>
          <a:solidFill>
            <a:schemeClr val="accent2">
              <a:lumMod val="60000"/>
              <a:lumOff val="40000"/>
            </a:schemeClr>
          </a:solidFill>
          <a:ln>
            <a:solidFill>
              <a:schemeClr val="accent2">
                <a:lumMod val="75000"/>
              </a:schemeClr>
            </a:solidFill>
          </a:ln>
        </p:spPr>
        <p:txBody>
          <a:bodyPr wrap="square" rtlCol="0">
            <a:spAutoFit/>
          </a:bodyPr>
          <a:lstStyle/>
          <a:p>
            <a:pPr algn="just"/>
            <a:r>
              <a:rPr lang="es-GT" sz="1400" b="1" dirty="0"/>
              <a:t> </a:t>
            </a:r>
            <a:r>
              <a:rPr lang="es-GT" sz="1200" b="1" dirty="0"/>
              <a:t>Servicio de agua</a:t>
            </a:r>
            <a:r>
              <a:rPr lang="es-GT" sz="1200" dirty="0"/>
              <a:t>: Desacuerdo con el censo poblacional y habitacional de 1994 del Instituto Nacional de Estadística el 89 por ciento de los hogares cuentan con una cobertura total de los servicios de agua entubada porcentaje que se pudo ratificar para el 2002</a:t>
            </a:r>
          </a:p>
        </p:txBody>
      </p:sp>
      <p:sp>
        <p:nvSpPr>
          <p:cNvPr id="12" name="CuadroTexto 11">
            <a:extLst>
              <a:ext uri="{FF2B5EF4-FFF2-40B4-BE49-F238E27FC236}">
                <a16:creationId xmlns:a16="http://schemas.microsoft.com/office/drawing/2014/main" id="{A294FBAA-1877-D9D9-3A8F-28D63419405F}"/>
              </a:ext>
            </a:extLst>
          </p:cNvPr>
          <p:cNvSpPr txBox="1"/>
          <p:nvPr/>
        </p:nvSpPr>
        <p:spPr>
          <a:xfrm>
            <a:off x="5179645" y="3702849"/>
            <a:ext cx="3483431" cy="1231106"/>
          </a:xfrm>
          <a:prstGeom prst="rect">
            <a:avLst/>
          </a:prstGeom>
          <a:solidFill>
            <a:schemeClr val="accent2">
              <a:lumMod val="60000"/>
              <a:lumOff val="40000"/>
            </a:schemeClr>
          </a:solidFill>
          <a:ln>
            <a:solidFill>
              <a:schemeClr val="accent2">
                <a:lumMod val="75000"/>
              </a:schemeClr>
            </a:solidFill>
          </a:ln>
        </p:spPr>
        <p:txBody>
          <a:bodyPr wrap="square" rtlCol="0">
            <a:spAutoFit/>
          </a:bodyPr>
          <a:lstStyle/>
          <a:p>
            <a:pPr algn="just"/>
            <a:r>
              <a:rPr lang="es-GT" sz="1200" b="1" dirty="0"/>
              <a:t>Energía eléctrica</a:t>
            </a:r>
            <a:r>
              <a:rPr lang="es-GT" sz="1200" dirty="0"/>
              <a:t>: Todas las comunidades del municipio cuentan con energía eléctrica el cual es proporcionada por la empresa distribuidora de energía eléctrica de oriente DEORSA </a:t>
            </a:r>
          </a:p>
          <a:p>
            <a:pPr algn="just"/>
            <a:endParaRPr lang="es-GT" sz="1200" dirty="0"/>
          </a:p>
          <a:p>
            <a:pPr algn="just"/>
            <a:endParaRPr lang="es-GT" sz="1200" dirty="0"/>
          </a:p>
        </p:txBody>
      </p:sp>
    </p:spTree>
    <p:extLst>
      <p:ext uri="{BB962C8B-B14F-4D97-AF65-F5344CB8AC3E}">
        <p14:creationId xmlns:p14="http://schemas.microsoft.com/office/powerpoint/2010/main" val="384740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ED8F0EAA-99E8-A525-7B4F-580C47838669}"/>
              </a:ext>
            </a:extLst>
          </p:cNvPr>
          <p:cNvSpPr>
            <a:spLocks noGrp="1"/>
          </p:cNvSpPr>
          <p:nvPr>
            <p:ph type="subTitle" idx="1"/>
          </p:nvPr>
        </p:nvSpPr>
        <p:spPr>
          <a:xfrm>
            <a:off x="290286" y="758853"/>
            <a:ext cx="7170057" cy="1063400"/>
          </a:xfrm>
        </p:spPr>
        <p:txBody>
          <a:bodyPr/>
          <a:lstStyle/>
          <a:p>
            <a:r>
              <a:rPr lang="es-GT" sz="1600" dirty="0"/>
              <a:t>El análisis de la variable de población es de vital importancia para identificar las condiciones socioeconómicas de la misma.</a:t>
            </a:r>
          </a:p>
          <a:p>
            <a:r>
              <a:rPr lang="es-GT" sz="1600" dirty="0"/>
              <a:t> El número de habitantes del Municipio, se estima que es de 19,653</a:t>
            </a:r>
          </a:p>
          <a:p>
            <a:r>
              <a:rPr lang="es-GT" sz="2000" dirty="0"/>
              <a:t>Por grupos de edad</a:t>
            </a:r>
            <a:endParaRPr lang="es-GT" sz="1600" dirty="0"/>
          </a:p>
        </p:txBody>
      </p:sp>
      <p:sp>
        <p:nvSpPr>
          <p:cNvPr id="3" name="Título 2">
            <a:extLst>
              <a:ext uri="{FF2B5EF4-FFF2-40B4-BE49-F238E27FC236}">
                <a16:creationId xmlns:a16="http://schemas.microsoft.com/office/drawing/2014/main" id="{405416AB-5307-2CB3-10B5-3D9180F1D5D8}"/>
              </a:ext>
            </a:extLst>
          </p:cNvPr>
          <p:cNvSpPr>
            <a:spLocks noGrp="1"/>
          </p:cNvSpPr>
          <p:nvPr>
            <p:ph type="ctrTitle"/>
          </p:nvPr>
        </p:nvSpPr>
        <p:spPr>
          <a:xfrm>
            <a:off x="474843" y="-7543"/>
            <a:ext cx="7290300" cy="732900"/>
          </a:xfrm>
        </p:spPr>
        <p:txBody>
          <a:bodyPr/>
          <a:lstStyle/>
          <a:p>
            <a:r>
              <a:rPr lang="es-GT" dirty="0"/>
              <a:t>Información Poblacional</a:t>
            </a:r>
          </a:p>
        </p:txBody>
      </p:sp>
      <p:sp>
        <p:nvSpPr>
          <p:cNvPr id="4" name="CuadroTexto 3">
            <a:extLst>
              <a:ext uri="{FF2B5EF4-FFF2-40B4-BE49-F238E27FC236}">
                <a16:creationId xmlns:a16="http://schemas.microsoft.com/office/drawing/2014/main" id="{ED672BC7-4EA0-3DAB-2170-DB89463ED643}"/>
              </a:ext>
            </a:extLst>
          </p:cNvPr>
          <p:cNvSpPr txBox="1"/>
          <p:nvPr/>
        </p:nvSpPr>
        <p:spPr>
          <a:xfrm>
            <a:off x="1727200" y="2712414"/>
            <a:ext cx="2583543" cy="1480457"/>
          </a:xfrm>
          <a:prstGeom prst="rect">
            <a:avLst/>
          </a:prstGeom>
          <a:noFill/>
        </p:spPr>
        <p:txBody>
          <a:bodyPr wrap="square" rtlCol="0">
            <a:spAutoFit/>
          </a:bodyPr>
          <a:lstStyle/>
          <a:p>
            <a:endParaRPr lang="es-GT" dirty="0"/>
          </a:p>
        </p:txBody>
      </p:sp>
      <p:sp>
        <p:nvSpPr>
          <p:cNvPr id="5" name="CuadroTexto 4">
            <a:extLst>
              <a:ext uri="{FF2B5EF4-FFF2-40B4-BE49-F238E27FC236}">
                <a16:creationId xmlns:a16="http://schemas.microsoft.com/office/drawing/2014/main" id="{310E31D0-7D0C-2BED-1C12-969B0FEE7331}"/>
              </a:ext>
            </a:extLst>
          </p:cNvPr>
          <p:cNvSpPr txBox="1"/>
          <p:nvPr/>
        </p:nvSpPr>
        <p:spPr>
          <a:xfrm>
            <a:off x="1879599" y="2883240"/>
            <a:ext cx="2583543" cy="1480457"/>
          </a:xfrm>
          <a:prstGeom prst="rect">
            <a:avLst/>
          </a:prstGeom>
          <a:noFill/>
        </p:spPr>
        <p:txBody>
          <a:bodyPr wrap="square" rtlCol="0">
            <a:spAutoFit/>
          </a:bodyPr>
          <a:lstStyle/>
          <a:p>
            <a:endParaRPr lang="es-GT" dirty="0"/>
          </a:p>
        </p:txBody>
      </p:sp>
      <p:sp>
        <p:nvSpPr>
          <p:cNvPr id="6" name="CuadroTexto 5">
            <a:extLst>
              <a:ext uri="{FF2B5EF4-FFF2-40B4-BE49-F238E27FC236}">
                <a16:creationId xmlns:a16="http://schemas.microsoft.com/office/drawing/2014/main" id="{979331A2-8C03-A51B-DEA3-C04A43C49D44}"/>
              </a:ext>
            </a:extLst>
          </p:cNvPr>
          <p:cNvSpPr txBox="1"/>
          <p:nvPr/>
        </p:nvSpPr>
        <p:spPr>
          <a:xfrm>
            <a:off x="3149600" y="2380091"/>
            <a:ext cx="2474686" cy="2677656"/>
          </a:xfrm>
          <a:prstGeom prst="rect">
            <a:avLst/>
          </a:prstGeom>
          <a:solidFill>
            <a:schemeClr val="accent4">
              <a:lumMod val="40000"/>
              <a:lumOff val="60000"/>
            </a:schemeClr>
          </a:solidFill>
        </p:spPr>
        <p:txBody>
          <a:bodyPr wrap="square" rtlCol="0">
            <a:spAutoFit/>
          </a:bodyPr>
          <a:lstStyle/>
          <a:p>
            <a:r>
              <a:rPr lang="es-GT" dirty="0"/>
              <a:t>0 a 9 años F 517 M 620</a:t>
            </a:r>
          </a:p>
          <a:p>
            <a:r>
              <a:rPr lang="es-GT" dirty="0"/>
              <a:t> 10 a 19 años F 184 M 236 20 a 29 años F 485 M 467 30 a 39 años F 699 M 530 40 a 49 años F 1873 M 2028 50 a 59 años, F 849 M 1053 60 a 69 años F 978 M 1319 70 a 79 años F 1034 M 1439 80 a 89 años F 1531 M 1032 90 a 99 años F 902 M 1284 100 años o más F 231 M 330</a:t>
            </a:r>
          </a:p>
        </p:txBody>
      </p:sp>
    </p:spTree>
    <p:extLst>
      <p:ext uri="{BB962C8B-B14F-4D97-AF65-F5344CB8AC3E}">
        <p14:creationId xmlns:p14="http://schemas.microsoft.com/office/powerpoint/2010/main" val="2635742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898066BE-76B3-0267-55CF-F089F0FFE918}"/>
              </a:ext>
            </a:extLst>
          </p:cNvPr>
          <p:cNvSpPr>
            <a:spLocks noGrp="1"/>
          </p:cNvSpPr>
          <p:nvPr>
            <p:ph type="ctrTitle" idx="6"/>
          </p:nvPr>
        </p:nvSpPr>
        <p:spPr>
          <a:xfrm>
            <a:off x="1853775" y="-155531"/>
            <a:ext cx="5126400" cy="732900"/>
          </a:xfrm>
        </p:spPr>
        <p:txBody>
          <a:bodyPr/>
          <a:lstStyle/>
          <a:p>
            <a:r>
              <a:rPr lang="es-GT" dirty="0"/>
              <a:t>Foda </a:t>
            </a:r>
          </a:p>
        </p:txBody>
      </p:sp>
      <p:sp>
        <p:nvSpPr>
          <p:cNvPr id="26" name="Flecha: pentágono 25">
            <a:extLst>
              <a:ext uri="{FF2B5EF4-FFF2-40B4-BE49-F238E27FC236}">
                <a16:creationId xmlns:a16="http://schemas.microsoft.com/office/drawing/2014/main" id="{9115867E-01F3-7435-4993-6270BB7871D2}"/>
              </a:ext>
            </a:extLst>
          </p:cNvPr>
          <p:cNvSpPr/>
          <p:nvPr/>
        </p:nvSpPr>
        <p:spPr>
          <a:xfrm>
            <a:off x="196961" y="719856"/>
            <a:ext cx="1803045" cy="395960"/>
          </a:xfrm>
          <a:prstGeom prst="homePlat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a:solidFill>
                  <a:schemeClr val="tx1"/>
                </a:solidFill>
                <a:latin typeface="Permanent Marker" panose="020B0604020202020204" charset="0"/>
              </a:rPr>
              <a:t>Fortaleza</a:t>
            </a:r>
            <a:r>
              <a:rPr lang="es-GT" dirty="0"/>
              <a:t> </a:t>
            </a:r>
          </a:p>
        </p:txBody>
      </p:sp>
      <p:sp>
        <p:nvSpPr>
          <p:cNvPr id="28" name="Flecha: pentágono 27">
            <a:extLst>
              <a:ext uri="{FF2B5EF4-FFF2-40B4-BE49-F238E27FC236}">
                <a16:creationId xmlns:a16="http://schemas.microsoft.com/office/drawing/2014/main" id="{69D3C3B1-7569-AC09-7C6B-DD826322EDE1}"/>
              </a:ext>
            </a:extLst>
          </p:cNvPr>
          <p:cNvSpPr/>
          <p:nvPr/>
        </p:nvSpPr>
        <p:spPr>
          <a:xfrm>
            <a:off x="2427549" y="767544"/>
            <a:ext cx="1803045" cy="3959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a:solidFill>
                  <a:schemeClr val="tx1"/>
                </a:solidFill>
                <a:latin typeface="Permanent Marker" panose="020B0604020202020204" charset="0"/>
              </a:rPr>
              <a:t>Oportunidad </a:t>
            </a:r>
            <a:r>
              <a:rPr lang="es-GT" dirty="0"/>
              <a:t> </a:t>
            </a:r>
          </a:p>
        </p:txBody>
      </p:sp>
      <p:sp>
        <p:nvSpPr>
          <p:cNvPr id="29" name="Flecha: pentágono 28">
            <a:extLst>
              <a:ext uri="{FF2B5EF4-FFF2-40B4-BE49-F238E27FC236}">
                <a16:creationId xmlns:a16="http://schemas.microsoft.com/office/drawing/2014/main" id="{BE1BA546-CED3-8801-4D24-3EAF5C209426}"/>
              </a:ext>
            </a:extLst>
          </p:cNvPr>
          <p:cNvSpPr/>
          <p:nvPr/>
        </p:nvSpPr>
        <p:spPr>
          <a:xfrm>
            <a:off x="4658138" y="767544"/>
            <a:ext cx="1803045" cy="395960"/>
          </a:xfrm>
          <a:prstGeom prst="homePlate">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a:solidFill>
                  <a:schemeClr val="tx1"/>
                </a:solidFill>
                <a:latin typeface="Permanent Marker" panose="020B0604020202020204" charset="0"/>
              </a:rPr>
              <a:t>Debilidad  </a:t>
            </a:r>
            <a:r>
              <a:rPr lang="es-GT" dirty="0"/>
              <a:t> </a:t>
            </a:r>
          </a:p>
        </p:txBody>
      </p:sp>
      <p:sp>
        <p:nvSpPr>
          <p:cNvPr id="30" name="Flecha: pentágono 29">
            <a:extLst>
              <a:ext uri="{FF2B5EF4-FFF2-40B4-BE49-F238E27FC236}">
                <a16:creationId xmlns:a16="http://schemas.microsoft.com/office/drawing/2014/main" id="{A208C0F4-07CA-23C8-8F41-A83308AF0CA9}"/>
              </a:ext>
            </a:extLst>
          </p:cNvPr>
          <p:cNvSpPr/>
          <p:nvPr/>
        </p:nvSpPr>
        <p:spPr>
          <a:xfrm>
            <a:off x="6980175" y="719856"/>
            <a:ext cx="1803045" cy="395960"/>
          </a:xfrm>
          <a:prstGeom prst="homePlate">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a:solidFill>
                  <a:schemeClr val="tx1"/>
                </a:solidFill>
                <a:latin typeface="Permanent Marker" panose="020B0604020202020204" charset="0"/>
              </a:rPr>
              <a:t>Amenaza  </a:t>
            </a:r>
            <a:r>
              <a:rPr lang="es-GT" dirty="0"/>
              <a:t> </a:t>
            </a:r>
          </a:p>
        </p:txBody>
      </p:sp>
      <p:sp>
        <p:nvSpPr>
          <p:cNvPr id="37" name="CuadroTexto 36">
            <a:extLst>
              <a:ext uri="{FF2B5EF4-FFF2-40B4-BE49-F238E27FC236}">
                <a16:creationId xmlns:a16="http://schemas.microsoft.com/office/drawing/2014/main" id="{657FE080-FB49-6582-6288-00C6400D01FA}"/>
              </a:ext>
            </a:extLst>
          </p:cNvPr>
          <p:cNvSpPr txBox="1"/>
          <p:nvPr/>
        </p:nvSpPr>
        <p:spPr>
          <a:xfrm>
            <a:off x="42859" y="1258303"/>
            <a:ext cx="1957147" cy="3785651"/>
          </a:xfrm>
          <a:prstGeom prst="rect">
            <a:avLst/>
          </a:prstGeom>
          <a:solidFill>
            <a:schemeClr val="accent2">
              <a:lumMod val="60000"/>
              <a:lumOff val="40000"/>
            </a:schemeClr>
          </a:solidFill>
        </p:spPr>
        <p:txBody>
          <a:bodyPr wrap="square" rtlCol="0">
            <a:spAutoFit/>
          </a:bodyPr>
          <a:lstStyle/>
          <a:p>
            <a:pPr algn="just"/>
            <a:r>
              <a:rPr lang="es-GT" sz="1200" dirty="0"/>
              <a:t>✓ Liderazgo técnico del sector salud</a:t>
            </a:r>
          </a:p>
          <a:p>
            <a:pPr algn="just"/>
            <a:r>
              <a:rPr lang="es-GT" sz="1200" dirty="0"/>
              <a:t> ✓ Formación de personal de salud Capacitado Asignación Y Distribución de cargos y responsabilidades de todo el equipo completo</a:t>
            </a:r>
          </a:p>
          <a:p>
            <a:pPr algn="just"/>
            <a:r>
              <a:rPr lang="es-GT" sz="1200" dirty="0"/>
              <a:t> ✓ Mejor coordinación con todos los actores locales del ámbito del distrito</a:t>
            </a:r>
          </a:p>
          <a:p>
            <a:pPr algn="just"/>
            <a:r>
              <a:rPr lang="es-GT" sz="1200" dirty="0"/>
              <a:t> ✓ Establecer la situación socioeconómica de la población del El Progreso</a:t>
            </a:r>
          </a:p>
          <a:p>
            <a:pPr algn="just"/>
            <a:endParaRPr lang="es-GT" sz="1200" dirty="0"/>
          </a:p>
          <a:p>
            <a:endParaRPr lang="es-GT" dirty="0"/>
          </a:p>
          <a:p>
            <a:endParaRPr lang="es-GT" dirty="0"/>
          </a:p>
          <a:p>
            <a:endParaRPr lang="es-GT" dirty="0"/>
          </a:p>
          <a:p>
            <a:endParaRPr lang="es-GT" dirty="0"/>
          </a:p>
        </p:txBody>
      </p:sp>
      <p:sp>
        <p:nvSpPr>
          <p:cNvPr id="40" name="CuadroTexto 39">
            <a:extLst>
              <a:ext uri="{FF2B5EF4-FFF2-40B4-BE49-F238E27FC236}">
                <a16:creationId xmlns:a16="http://schemas.microsoft.com/office/drawing/2014/main" id="{3AC6FCD1-A199-3B27-ABFA-67D322DC5EBD}"/>
              </a:ext>
            </a:extLst>
          </p:cNvPr>
          <p:cNvSpPr txBox="1"/>
          <p:nvPr/>
        </p:nvSpPr>
        <p:spPr>
          <a:xfrm>
            <a:off x="2210796" y="1258302"/>
            <a:ext cx="2111247" cy="3785652"/>
          </a:xfrm>
          <a:prstGeom prst="rect">
            <a:avLst/>
          </a:prstGeom>
          <a:solidFill>
            <a:schemeClr val="accent1"/>
          </a:solidFill>
        </p:spPr>
        <p:txBody>
          <a:bodyPr wrap="square" rtlCol="0">
            <a:spAutoFit/>
          </a:bodyPr>
          <a:lstStyle/>
          <a:p>
            <a:pPr algn="just"/>
            <a:r>
              <a:rPr lang="es-GT" sz="1200" dirty="0"/>
              <a:t>Trabajo intersectorial incorporación de proyectos de desarrollo social relacionados a salud, mediante el plan de incentivos municipales, en la Municipalidad </a:t>
            </a:r>
          </a:p>
          <a:p>
            <a:pPr algn="just"/>
            <a:r>
              <a:rPr lang="es-GT" sz="1200" dirty="0"/>
              <a:t> ✓ Equipo de trabajo multidisciplinario.</a:t>
            </a:r>
          </a:p>
          <a:p>
            <a:pPr algn="just"/>
            <a:r>
              <a:rPr lang="es-GT" sz="1200" dirty="0"/>
              <a:t> ✓ Contratación de personal de salud por la municipalidad distrital</a:t>
            </a:r>
          </a:p>
          <a:p>
            <a:pPr algn="just"/>
            <a:r>
              <a:rPr lang="es-GT" sz="1200" dirty="0"/>
              <a:t> ✓ Guiar a los agricultores, para que sepan administrar sus cosechas </a:t>
            </a:r>
          </a:p>
          <a:p>
            <a:pPr algn="just"/>
            <a:endParaRPr lang="es-GT" sz="1200" dirty="0"/>
          </a:p>
          <a:p>
            <a:pPr algn="just"/>
            <a:endParaRPr lang="es-GT" sz="1200" dirty="0"/>
          </a:p>
          <a:p>
            <a:pPr algn="just"/>
            <a:endParaRPr lang="es-GT" sz="1200" dirty="0"/>
          </a:p>
          <a:p>
            <a:pPr algn="just"/>
            <a:endParaRPr lang="es-GT" sz="1200" dirty="0"/>
          </a:p>
          <a:p>
            <a:pPr algn="just"/>
            <a:endParaRPr lang="es-GT" sz="1200" dirty="0"/>
          </a:p>
        </p:txBody>
      </p:sp>
      <p:sp>
        <p:nvSpPr>
          <p:cNvPr id="41" name="CuadroTexto 40">
            <a:extLst>
              <a:ext uri="{FF2B5EF4-FFF2-40B4-BE49-F238E27FC236}">
                <a16:creationId xmlns:a16="http://schemas.microsoft.com/office/drawing/2014/main" id="{1D34D0C7-23FC-697F-ABB0-6351FBD62436}"/>
              </a:ext>
            </a:extLst>
          </p:cNvPr>
          <p:cNvSpPr txBox="1"/>
          <p:nvPr/>
        </p:nvSpPr>
        <p:spPr>
          <a:xfrm>
            <a:off x="4482686" y="1258302"/>
            <a:ext cx="2111247" cy="3785652"/>
          </a:xfrm>
          <a:prstGeom prst="rect">
            <a:avLst/>
          </a:prstGeom>
          <a:solidFill>
            <a:srgbClr val="CC99FF"/>
          </a:solidFill>
        </p:spPr>
        <p:txBody>
          <a:bodyPr wrap="square" rtlCol="0">
            <a:spAutoFit/>
          </a:bodyPr>
          <a:lstStyle/>
          <a:p>
            <a:pPr algn="just"/>
            <a:r>
              <a:rPr lang="es-GT" sz="1200" dirty="0"/>
              <a:t>✓ Atención del niño deficiente en áreas rurales.</a:t>
            </a:r>
          </a:p>
          <a:p>
            <a:pPr algn="just"/>
            <a:r>
              <a:rPr lang="es-GT" sz="1200" dirty="0"/>
              <a:t> ✓ Escaso difusión de las atenciones preventiva promocionales brindadas en nuestro establecimiento de salud, para conocimiento de la población.</a:t>
            </a:r>
          </a:p>
          <a:p>
            <a:pPr algn="just"/>
            <a:r>
              <a:rPr lang="es-GT" sz="1200" dirty="0"/>
              <a:t> ✓ Poco liderazgo y empoderamiento en Gestión Pública y las actividades propias a desarrollar. </a:t>
            </a:r>
          </a:p>
          <a:p>
            <a:pPr algn="just"/>
            <a:r>
              <a:rPr lang="es-GT" sz="1200" dirty="0"/>
              <a:t>✓ Desidia del personal de salud, a la integración del trabajo articulado y en equipo</a:t>
            </a:r>
          </a:p>
          <a:p>
            <a:pPr algn="just"/>
            <a:r>
              <a:rPr lang="es-GT" sz="1200" dirty="0"/>
              <a:t> ✓ El mal manejo económico con la agricultura</a:t>
            </a:r>
          </a:p>
          <a:p>
            <a:pPr algn="just"/>
            <a:endParaRPr lang="es-GT" sz="1200" dirty="0"/>
          </a:p>
        </p:txBody>
      </p:sp>
      <p:sp>
        <p:nvSpPr>
          <p:cNvPr id="42" name="CuadroTexto 41">
            <a:extLst>
              <a:ext uri="{FF2B5EF4-FFF2-40B4-BE49-F238E27FC236}">
                <a16:creationId xmlns:a16="http://schemas.microsoft.com/office/drawing/2014/main" id="{5AC4F3E4-3D13-6EC6-C820-796A89D04A10}"/>
              </a:ext>
            </a:extLst>
          </p:cNvPr>
          <p:cNvSpPr txBox="1"/>
          <p:nvPr/>
        </p:nvSpPr>
        <p:spPr>
          <a:xfrm>
            <a:off x="6711718" y="1258302"/>
            <a:ext cx="2389423" cy="3785652"/>
          </a:xfrm>
          <a:prstGeom prst="rect">
            <a:avLst/>
          </a:prstGeom>
          <a:solidFill>
            <a:srgbClr val="99FF99"/>
          </a:solidFill>
        </p:spPr>
        <p:txBody>
          <a:bodyPr wrap="square" rtlCol="0">
            <a:spAutoFit/>
          </a:bodyPr>
          <a:lstStyle/>
          <a:p>
            <a:pPr algn="just"/>
            <a:r>
              <a:rPr lang="es-GT" sz="1200" dirty="0"/>
              <a:t>✓ Poco interés de las familias y la</a:t>
            </a:r>
          </a:p>
          <a:p>
            <a:pPr algn="just"/>
            <a:r>
              <a:rPr lang="es-GT" sz="1200" dirty="0"/>
              <a:t>comunidad por la educación de</a:t>
            </a:r>
          </a:p>
          <a:p>
            <a:pPr algn="just"/>
            <a:r>
              <a:rPr lang="es-GT" sz="1200" dirty="0"/>
              <a:t>los adolescentes.</a:t>
            </a:r>
          </a:p>
          <a:p>
            <a:pPr algn="just"/>
            <a:r>
              <a:rPr lang="es-GT" sz="1200" dirty="0"/>
              <a:t>✓ Baja percepción de riesgo en las</a:t>
            </a:r>
          </a:p>
          <a:p>
            <a:pPr algn="just"/>
            <a:r>
              <a:rPr lang="es-GT" sz="1200" dirty="0"/>
              <a:t>madres con referencia a</a:t>
            </a:r>
          </a:p>
          <a:p>
            <a:pPr algn="just"/>
            <a:r>
              <a:rPr lang="es-GT" sz="1200" dirty="0"/>
              <a:t>desnutrición crónica infantil y</a:t>
            </a:r>
          </a:p>
          <a:p>
            <a:pPr algn="just"/>
            <a:r>
              <a:rPr lang="es-GT" sz="1200" dirty="0"/>
              <a:t>anemia en niños y gestantes</a:t>
            </a:r>
          </a:p>
          <a:p>
            <a:pPr algn="just"/>
            <a:r>
              <a:rPr lang="es-GT" sz="1200" dirty="0"/>
              <a:t>✓ Escaso presupuesto institucional</a:t>
            </a:r>
          </a:p>
          <a:p>
            <a:pPr algn="just"/>
            <a:r>
              <a:rPr lang="es-GT" sz="1200" dirty="0"/>
              <a:t>para la adquisición de equipos,</a:t>
            </a:r>
          </a:p>
          <a:p>
            <a:pPr algn="just"/>
            <a:r>
              <a:rPr lang="es-GT" sz="1200" dirty="0"/>
              <a:t>insumos, materiales y pago de</a:t>
            </a:r>
          </a:p>
          <a:p>
            <a:pPr algn="just"/>
            <a:r>
              <a:rPr lang="es-GT" sz="1200" dirty="0"/>
              <a:t>personal de salud</a:t>
            </a:r>
          </a:p>
          <a:p>
            <a:pPr algn="just"/>
            <a:r>
              <a:rPr lang="es-GT" sz="1200" dirty="0"/>
              <a:t>✓ Escases de agua, para poder regar</a:t>
            </a:r>
          </a:p>
          <a:p>
            <a:pPr algn="just"/>
            <a:r>
              <a:rPr lang="es-GT" sz="1200" dirty="0"/>
              <a:t>sus cultivos.</a:t>
            </a:r>
          </a:p>
          <a:p>
            <a:pPr algn="just"/>
            <a:r>
              <a:rPr lang="es-GT" sz="1200" dirty="0"/>
              <a:t>✓ Falta de empleos dignos para la</a:t>
            </a:r>
          </a:p>
          <a:p>
            <a:pPr algn="just"/>
            <a:r>
              <a:rPr lang="es-GT" sz="1200" dirty="0"/>
              <a:t>población</a:t>
            </a:r>
          </a:p>
        </p:txBody>
      </p:sp>
    </p:spTree>
    <p:extLst>
      <p:ext uri="{BB962C8B-B14F-4D97-AF65-F5344CB8AC3E}">
        <p14:creationId xmlns:p14="http://schemas.microsoft.com/office/powerpoint/2010/main" val="1009964938"/>
      </p:ext>
    </p:extLst>
  </p:cSld>
  <p:clrMapOvr>
    <a:masterClrMapping/>
  </p:clrMapOvr>
</p:sld>
</file>

<file path=ppt/theme/theme1.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1759</Words>
  <Application>Microsoft Office PowerPoint</Application>
  <PresentationFormat>Presentación en pantalla (16:9)</PresentationFormat>
  <Paragraphs>160</Paragraphs>
  <Slides>23</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Comfortaa</vt:lpstr>
      <vt:lpstr>Permanent Marker</vt:lpstr>
      <vt:lpstr>Comfortaa Light</vt:lpstr>
      <vt:lpstr>Arial</vt:lpstr>
      <vt:lpstr>SKETCH LESSON</vt:lpstr>
      <vt:lpstr> Tema: “Poco interés de las familias y la comunidad por un adecuado estilo de vida saludable”</vt:lpstr>
      <vt:lpstr>Diagnóstico municipio del progreso Jutiapa </vt:lpstr>
      <vt:lpstr>Nombre y descripción del municipio</vt:lpstr>
      <vt:lpstr>Ubicación geográfica</vt:lpstr>
      <vt:lpstr>Clima </vt:lpstr>
      <vt:lpstr>Contexto Sociocultural</vt:lpstr>
      <vt:lpstr>Servicios básicos</vt:lpstr>
      <vt:lpstr>Información Poblacional</vt:lpstr>
      <vt:lpstr>Foda </vt:lpstr>
      <vt:lpstr>Marco teórico </vt:lpstr>
      <vt:lpstr>Presentación de PowerPoint</vt:lpstr>
      <vt:lpstr>Satisfacción en las necesidades diarias</vt:lpstr>
      <vt:lpstr>Enfermedades cardiovasculares</vt:lpstr>
      <vt:lpstr>IMPORTANCIA PARA EL DESARROLLO LOCAL</vt:lpstr>
      <vt:lpstr>Vinculación con plan de desarrollo nacional </vt:lpstr>
      <vt:lpstr>Programa de responsabilidad social</vt:lpstr>
      <vt:lpstr>Foda</vt:lpstr>
      <vt:lpstr>Objetivos</vt:lpstr>
      <vt:lpstr>Destinatarios</vt:lpstr>
      <vt:lpstr>Actividades por realizar</vt:lpstr>
      <vt:lpstr>Visión</vt:lpstr>
      <vt:lpstr>Matriz de planificación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“Poco interés de las familias y la comunidad por un adecuado estilo de vida saludable”</dc:title>
  <dc:creator>usuario</dc:creator>
  <cp:lastModifiedBy>Andrea María Astorga Camey</cp:lastModifiedBy>
  <cp:revision>28</cp:revision>
  <dcterms:modified xsi:type="dcterms:W3CDTF">2023-04-12T17:50:00Z</dcterms:modified>
</cp:coreProperties>
</file>